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78" r:id="rId3"/>
    <p:sldId id="267" r:id="rId4"/>
    <p:sldId id="264" r:id="rId5"/>
    <p:sldId id="271" r:id="rId6"/>
    <p:sldId id="269" r:id="rId7"/>
    <p:sldId id="263" r:id="rId8"/>
    <p:sldId id="270" r:id="rId9"/>
    <p:sldId id="272" r:id="rId10"/>
    <p:sldId id="265" r:id="rId11"/>
    <p:sldId id="266" r:id="rId12"/>
    <p:sldId id="273" r:id="rId13"/>
    <p:sldId id="274" r:id="rId14"/>
    <p:sldId id="275" r:id="rId15"/>
    <p:sldId id="268" r:id="rId16"/>
    <p:sldId id="279" r:id="rId17"/>
    <p:sldId id="283" r:id="rId18"/>
    <p:sldId id="280" r:id="rId19"/>
    <p:sldId id="281" r:id="rId20"/>
    <p:sldId id="284" r:id="rId21"/>
    <p:sldId id="282" r:id="rId22"/>
    <p:sldId id="285" r:id="rId23"/>
    <p:sldId id="261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3B1"/>
    <a:srgbClr val="E71F2D"/>
    <a:srgbClr val="F4BE29"/>
    <a:srgbClr val="ACDFF4"/>
    <a:srgbClr val="5BB9F4"/>
    <a:srgbClr val="A6D8F1"/>
    <a:srgbClr val="A6D7F0"/>
    <a:srgbClr val="D34E50"/>
    <a:srgbClr val="402E1C"/>
    <a:srgbClr val="3A4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CDFA-716B-4BA7-BF85-5E8F9D893F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D3F2E5-AE4E-4F79-840E-6253092F608E}">
      <dgm:prSet phldrT="[Текст]" custT="1"/>
      <dgm:spPr/>
      <dgm:t>
        <a:bodyPr/>
        <a:lstStyle/>
        <a:p>
          <a:r>
            <a:rPr lang="ru-RU" sz="2800" dirty="0" smtClean="0"/>
            <a:t>Дидактические игры</a:t>
          </a:r>
          <a:endParaRPr lang="ru-RU" sz="2800" dirty="0"/>
        </a:p>
      </dgm:t>
    </dgm:pt>
    <dgm:pt modelId="{F82C3744-F4B5-4D48-8F57-3DFAE0AA9233}" type="parTrans" cxnId="{29B9CD19-E090-43A6-A20F-BB06A2BF5F96}">
      <dgm:prSet/>
      <dgm:spPr/>
      <dgm:t>
        <a:bodyPr/>
        <a:lstStyle/>
        <a:p>
          <a:endParaRPr lang="ru-RU" sz="2400"/>
        </a:p>
      </dgm:t>
    </dgm:pt>
    <dgm:pt modelId="{D33E6F65-6DC2-4F0E-A9E8-97173B99ED5F}" type="sibTrans" cxnId="{29B9CD19-E090-43A6-A20F-BB06A2BF5F96}">
      <dgm:prSet/>
      <dgm:spPr/>
      <dgm:t>
        <a:bodyPr/>
        <a:lstStyle/>
        <a:p>
          <a:endParaRPr lang="ru-RU" sz="2400"/>
        </a:p>
      </dgm:t>
    </dgm:pt>
    <dgm:pt modelId="{80AE2641-E46E-4F4D-ADF1-741CA6375903}">
      <dgm:prSet phldrT="[Текст]" custT="1"/>
      <dgm:spPr/>
      <dgm:t>
        <a:bodyPr/>
        <a:lstStyle/>
        <a:p>
          <a:r>
            <a:rPr lang="ru-RU" sz="1800" dirty="0" smtClean="0"/>
            <a:t> способу организации</a:t>
          </a:r>
          <a:endParaRPr lang="ru-RU" sz="1800" dirty="0"/>
        </a:p>
      </dgm:t>
    </dgm:pt>
    <dgm:pt modelId="{AD3954D9-D611-467A-B769-EDAC2976D5FF}" type="parTrans" cxnId="{287785E0-1269-48FB-963E-2D489A7583B6}">
      <dgm:prSet custT="1"/>
      <dgm:spPr/>
      <dgm:t>
        <a:bodyPr/>
        <a:lstStyle/>
        <a:p>
          <a:endParaRPr lang="ru-RU" sz="1100"/>
        </a:p>
      </dgm:t>
    </dgm:pt>
    <dgm:pt modelId="{DB496570-CF2A-49B4-8035-6555A5F036B5}" type="sibTrans" cxnId="{287785E0-1269-48FB-963E-2D489A7583B6}">
      <dgm:prSet/>
      <dgm:spPr/>
      <dgm:t>
        <a:bodyPr/>
        <a:lstStyle/>
        <a:p>
          <a:endParaRPr lang="ru-RU" sz="2400"/>
        </a:p>
      </dgm:t>
    </dgm:pt>
    <dgm:pt modelId="{1145B5A5-709E-478B-B910-22562B2CCEED}">
      <dgm:prSet phldrT="[Текст]" custT="1"/>
      <dgm:spPr/>
      <dgm:t>
        <a:bodyPr/>
        <a:lstStyle/>
        <a:p>
          <a:r>
            <a:rPr lang="ru-RU" sz="1800" b="0" dirty="0" smtClean="0"/>
            <a:t> предметной области</a:t>
          </a:r>
          <a:endParaRPr lang="ru-RU" sz="1800" b="0" dirty="0"/>
        </a:p>
      </dgm:t>
    </dgm:pt>
    <dgm:pt modelId="{3D73FC34-F3F7-4F2D-B7A6-F4322E5B26E2}" type="parTrans" cxnId="{D8DCFF51-E18C-4DD7-AA74-CD42FF3BA2D0}">
      <dgm:prSet custT="1"/>
      <dgm:spPr/>
      <dgm:t>
        <a:bodyPr/>
        <a:lstStyle/>
        <a:p>
          <a:endParaRPr lang="ru-RU" sz="900"/>
        </a:p>
      </dgm:t>
    </dgm:pt>
    <dgm:pt modelId="{91C937E9-0CB8-40E6-BAB2-2451B8700454}" type="sibTrans" cxnId="{D8DCFF51-E18C-4DD7-AA74-CD42FF3BA2D0}">
      <dgm:prSet/>
      <dgm:spPr/>
      <dgm:t>
        <a:bodyPr/>
        <a:lstStyle/>
        <a:p>
          <a:endParaRPr lang="ru-RU" sz="2400"/>
        </a:p>
      </dgm:t>
    </dgm:pt>
    <dgm:pt modelId="{5E530E1D-C8C5-4EAB-8872-06509150747A}">
      <dgm:prSet phldrT="[Текст]" custT="1"/>
      <dgm:spPr/>
      <dgm:t>
        <a:bodyPr/>
        <a:lstStyle/>
        <a:p>
          <a:r>
            <a:rPr lang="ru-RU" sz="1800" b="0" dirty="0" smtClean="0"/>
            <a:t>виду деятельности</a:t>
          </a:r>
          <a:endParaRPr lang="ru-RU" sz="1800" b="0" dirty="0"/>
        </a:p>
      </dgm:t>
    </dgm:pt>
    <dgm:pt modelId="{2BFF023A-8981-443C-AC7C-B1885EFB10A4}" type="parTrans" cxnId="{B5C9F0C1-99F5-40BA-8A1D-7F04F37DC841}">
      <dgm:prSet custT="1"/>
      <dgm:spPr/>
      <dgm:t>
        <a:bodyPr/>
        <a:lstStyle/>
        <a:p>
          <a:endParaRPr lang="ru-RU" sz="700"/>
        </a:p>
      </dgm:t>
    </dgm:pt>
    <dgm:pt modelId="{2A3FDB02-9580-468F-B1B5-5D84DA88EBFC}" type="sibTrans" cxnId="{B5C9F0C1-99F5-40BA-8A1D-7F04F37DC841}">
      <dgm:prSet/>
      <dgm:spPr/>
      <dgm:t>
        <a:bodyPr/>
        <a:lstStyle/>
        <a:p>
          <a:endParaRPr lang="ru-RU" sz="2400"/>
        </a:p>
      </dgm:t>
    </dgm:pt>
    <dgm:pt modelId="{A808DDBF-47EF-4E39-BC4F-BAF693DA58A0}">
      <dgm:prSet phldrT="[Текст]" custT="1"/>
      <dgm:spPr/>
      <dgm:t>
        <a:bodyPr/>
        <a:lstStyle/>
        <a:p>
          <a:r>
            <a:rPr lang="ru-RU" sz="1800" b="0" dirty="0" smtClean="0"/>
            <a:t> игровой методике</a:t>
          </a:r>
          <a:endParaRPr lang="ru-RU" sz="1800" b="0" dirty="0"/>
        </a:p>
      </dgm:t>
    </dgm:pt>
    <dgm:pt modelId="{96A0FFD8-7986-40F3-860E-8EC66A32AAE1}" type="parTrans" cxnId="{00E98D3E-BDBF-417E-9768-A929FE7AFB53}">
      <dgm:prSet custT="1"/>
      <dgm:spPr/>
      <dgm:t>
        <a:bodyPr/>
        <a:lstStyle/>
        <a:p>
          <a:endParaRPr lang="ru-RU" sz="700"/>
        </a:p>
      </dgm:t>
    </dgm:pt>
    <dgm:pt modelId="{52EA25AF-0344-410E-8BDB-F63164314F7F}" type="sibTrans" cxnId="{00E98D3E-BDBF-417E-9768-A929FE7AFB53}">
      <dgm:prSet/>
      <dgm:spPr/>
      <dgm:t>
        <a:bodyPr/>
        <a:lstStyle/>
        <a:p>
          <a:endParaRPr lang="ru-RU" sz="2400"/>
        </a:p>
      </dgm:t>
    </dgm:pt>
    <dgm:pt modelId="{F521B4EA-1817-46D1-B860-5013F1954139}">
      <dgm:prSet phldrT="[Текст]" custT="1"/>
      <dgm:spPr/>
      <dgm:t>
        <a:bodyPr/>
        <a:lstStyle/>
        <a:p>
          <a:r>
            <a:rPr lang="ru-RU" sz="1800" b="0" dirty="0" smtClean="0"/>
            <a:t>этапу педагогического процесса</a:t>
          </a:r>
          <a:endParaRPr lang="ru-RU" sz="1800" b="0" dirty="0"/>
        </a:p>
      </dgm:t>
    </dgm:pt>
    <dgm:pt modelId="{4458D193-76D6-4B76-9427-4D772A1E8E4B}" type="parTrans" cxnId="{45E497B0-4E44-44C2-8D45-9F50F4D6C28D}">
      <dgm:prSet custT="1"/>
      <dgm:spPr/>
      <dgm:t>
        <a:bodyPr/>
        <a:lstStyle/>
        <a:p>
          <a:endParaRPr lang="ru-RU" sz="700"/>
        </a:p>
      </dgm:t>
    </dgm:pt>
    <dgm:pt modelId="{9A10F408-BEE1-4639-A9DF-E4719428723B}" type="sibTrans" cxnId="{45E497B0-4E44-44C2-8D45-9F50F4D6C28D}">
      <dgm:prSet/>
      <dgm:spPr/>
      <dgm:t>
        <a:bodyPr/>
        <a:lstStyle/>
        <a:p>
          <a:endParaRPr lang="ru-RU" sz="2400"/>
        </a:p>
      </dgm:t>
    </dgm:pt>
    <dgm:pt modelId="{D12B89E5-F9BD-4C92-A3DC-AE0CE36A1630}">
      <dgm:prSet phldrT="[Текст]" custT="1"/>
      <dgm:spPr/>
      <dgm:t>
        <a:bodyPr/>
        <a:lstStyle/>
        <a:p>
          <a:r>
            <a:rPr lang="ru-RU" sz="1800" b="0" dirty="0" smtClean="0"/>
            <a:t>количеству участников</a:t>
          </a:r>
          <a:endParaRPr lang="ru-RU" sz="1800" b="0" dirty="0"/>
        </a:p>
      </dgm:t>
    </dgm:pt>
    <dgm:pt modelId="{DC3DCCAB-41CF-449A-A57D-9156939F415C}" type="parTrans" cxnId="{5FE971CA-7848-4D69-8458-9E6BA46D5128}">
      <dgm:prSet custT="1"/>
      <dgm:spPr/>
      <dgm:t>
        <a:bodyPr/>
        <a:lstStyle/>
        <a:p>
          <a:endParaRPr lang="ru-RU" sz="700"/>
        </a:p>
      </dgm:t>
    </dgm:pt>
    <dgm:pt modelId="{DC92F038-89AD-486F-8E99-E0FA4060B724}" type="sibTrans" cxnId="{5FE971CA-7848-4D69-8458-9E6BA46D5128}">
      <dgm:prSet/>
      <dgm:spPr/>
      <dgm:t>
        <a:bodyPr/>
        <a:lstStyle/>
        <a:p>
          <a:endParaRPr lang="ru-RU" sz="2400"/>
        </a:p>
      </dgm:t>
    </dgm:pt>
    <dgm:pt modelId="{8F31047D-F1E8-4AE3-8691-025356B25CDC}">
      <dgm:prSet phldrT="[Текст]" custT="1"/>
      <dgm:spPr/>
      <dgm:t>
        <a:bodyPr/>
        <a:lstStyle/>
        <a:p>
          <a:r>
            <a:rPr lang="ru-RU" sz="1800" b="0" i="0" dirty="0" smtClean="0"/>
            <a:t>характеру познавательной деятельности</a:t>
          </a:r>
          <a:endParaRPr lang="ru-RU" sz="1800" b="0" i="0" dirty="0"/>
        </a:p>
      </dgm:t>
    </dgm:pt>
    <dgm:pt modelId="{A0EFCDAC-93E5-47AC-ACF8-6AD6BBE5053A}" type="parTrans" cxnId="{AE19C7ED-0CB3-4ECC-9F69-E198BD89B851}">
      <dgm:prSet custT="1"/>
      <dgm:spPr/>
      <dgm:t>
        <a:bodyPr/>
        <a:lstStyle/>
        <a:p>
          <a:endParaRPr lang="ru-RU" sz="900"/>
        </a:p>
      </dgm:t>
    </dgm:pt>
    <dgm:pt modelId="{9305C20E-2208-40D6-BAF7-3AF490C42BC9}" type="sibTrans" cxnId="{AE19C7ED-0CB3-4ECC-9F69-E198BD89B851}">
      <dgm:prSet/>
      <dgm:spPr/>
      <dgm:t>
        <a:bodyPr/>
        <a:lstStyle/>
        <a:p>
          <a:endParaRPr lang="ru-RU" sz="2400"/>
        </a:p>
      </dgm:t>
    </dgm:pt>
    <dgm:pt modelId="{21204D73-73FF-44B0-B78B-DD295DD3844F}">
      <dgm:prSet phldrT="[Текст]" custT="1"/>
      <dgm:spPr/>
      <dgm:t>
        <a:bodyPr/>
        <a:lstStyle/>
        <a:p>
          <a:r>
            <a:rPr lang="ru-RU" sz="1800" b="0" i="0" dirty="0" smtClean="0"/>
            <a:t>времени проведения</a:t>
          </a:r>
          <a:endParaRPr lang="ru-RU" sz="1800" b="0" i="0" dirty="0"/>
        </a:p>
      </dgm:t>
    </dgm:pt>
    <dgm:pt modelId="{2201A281-7D63-4D29-A1CA-6FA56D753FAA}" type="parTrans" cxnId="{A4459F12-0C6A-4769-B31D-B9833250E703}">
      <dgm:prSet custT="1"/>
      <dgm:spPr/>
      <dgm:t>
        <a:bodyPr/>
        <a:lstStyle/>
        <a:p>
          <a:endParaRPr lang="ru-RU" sz="1100"/>
        </a:p>
      </dgm:t>
    </dgm:pt>
    <dgm:pt modelId="{AF160532-F4AD-4A25-A689-37125CAEB57C}" type="sibTrans" cxnId="{A4459F12-0C6A-4769-B31D-B9833250E703}">
      <dgm:prSet/>
      <dgm:spPr/>
      <dgm:t>
        <a:bodyPr/>
        <a:lstStyle/>
        <a:p>
          <a:endParaRPr lang="ru-RU" sz="2400"/>
        </a:p>
      </dgm:t>
    </dgm:pt>
    <dgm:pt modelId="{D0B35F0A-68FE-44A4-B7A9-47F2BCB24C2C}" type="pres">
      <dgm:prSet presAssocID="{1000CDFA-716B-4BA7-BF85-5E8F9D893F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C73DC1-E5C6-4A5B-B7F5-E2072730A8A6}" type="pres">
      <dgm:prSet presAssocID="{08D3F2E5-AE4E-4F79-840E-6253092F608E}" presName="root1" presStyleCnt="0"/>
      <dgm:spPr/>
    </dgm:pt>
    <dgm:pt modelId="{7FE24A23-C7B3-4239-8953-2BBF3604F97C}" type="pres">
      <dgm:prSet presAssocID="{08D3F2E5-AE4E-4F79-840E-6253092F60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8D979-764E-444E-AE04-C31D046638C2}" type="pres">
      <dgm:prSet presAssocID="{08D3F2E5-AE4E-4F79-840E-6253092F608E}" presName="level2hierChild" presStyleCnt="0"/>
      <dgm:spPr/>
    </dgm:pt>
    <dgm:pt modelId="{CA7055EF-977C-431B-830C-151DD37878F8}" type="pres">
      <dgm:prSet presAssocID="{AD3954D9-D611-467A-B769-EDAC2976D5FF}" presName="conn2-1" presStyleLbl="parChTrans1D2" presStyleIdx="0" presStyleCnt="8"/>
      <dgm:spPr/>
    </dgm:pt>
    <dgm:pt modelId="{246F14B0-40BC-4F76-BF51-34FFA068FC6A}" type="pres">
      <dgm:prSet presAssocID="{AD3954D9-D611-467A-B769-EDAC2976D5FF}" presName="connTx" presStyleLbl="parChTrans1D2" presStyleIdx="0" presStyleCnt="8"/>
      <dgm:spPr/>
    </dgm:pt>
    <dgm:pt modelId="{5EB28310-515B-4050-B256-7626146B8339}" type="pres">
      <dgm:prSet presAssocID="{80AE2641-E46E-4F4D-ADF1-741CA6375903}" presName="root2" presStyleCnt="0"/>
      <dgm:spPr/>
    </dgm:pt>
    <dgm:pt modelId="{EE6F59B2-D6BB-4E5A-8F2F-3E4FA9BA15D4}" type="pres">
      <dgm:prSet presAssocID="{80AE2641-E46E-4F4D-ADF1-741CA6375903}" presName="LevelTwoTextNode" presStyleLbl="node2" presStyleIdx="0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1B3435-206A-4ADE-BECD-5F3196E96EAE}" type="pres">
      <dgm:prSet presAssocID="{80AE2641-E46E-4F4D-ADF1-741CA6375903}" presName="level3hierChild" presStyleCnt="0"/>
      <dgm:spPr/>
    </dgm:pt>
    <dgm:pt modelId="{8B78D5E4-3799-425A-9412-C49F2CC7DC9A}" type="pres">
      <dgm:prSet presAssocID="{3D73FC34-F3F7-4F2D-B7A6-F4322E5B26E2}" presName="conn2-1" presStyleLbl="parChTrans1D2" presStyleIdx="1" presStyleCnt="8"/>
      <dgm:spPr/>
    </dgm:pt>
    <dgm:pt modelId="{585688D0-A841-459D-A276-617507F49BA2}" type="pres">
      <dgm:prSet presAssocID="{3D73FC34-F3F7-4F2D-B7A6-F4322E5B26E2}" presName="connTx" presStyleLbl="parChTrans1D2" presStyleIdx="1" presStyleCnt="8"/>
      <dgm:spPr/>
    </dgm:pt>
    <dgm:pt modelId="{14C5B588-E25C-417F-8786-A4898EDBCA31}" type="pres">
      <dgm:prSet presAssocID="{1145B5A5-709E-478B-B910-22562B2CCEED}" presName="root2" presStyleCnt="0"/>
      <dgm:spPr/>
    </dgm:pt>
    <dgm:pt modelId="{EDDA0172-E2FC-46D5-A57F-F3848609218E}" type="pres">
      <dgm:prSet presAssocID="{1145B5A5-709E-478B-B910-22562B2CCEED}" presName="LevelTwoTextNode" presStyleLbl="node2" presStyleIdx="1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0D8B6-34B5-449C-85FC-971F4DFF8F08}" type="pres">
      <dgm:prSet presAssocID="{1145B5A5-709E-478B-B910-22562B2CCEED}" presName="level3hierChild" presStyleCnt="0"/>
      <dgm:spPr/>
    </dgm:pt>
    <dgm:pt modelId="{69646ECD-28B5-47C9-840D-AA14496AFFCC}" type="pres">
      <dgm:prSet presAssocID="{2BFF023A-8981-443C-AC7C-B1885EFB10A4}" presName="conn2-1" presStyleLbl="parChTrans1D2" presStyleIdx="2" presStyleCnt="8"/>
      <dgm:spPr/>
    </dgm:pt>
    <dgm:pt modelId="{8910E87B-FAD0-4A41-9864-573D158F34D6}" type="pres">
      <dgm:prSet presAssocID="{2BFF023A-8981-443C-AC7C-B1885EFB10A4}" presName="connTx" presStyleLbl="parChTrans1D2" presStyleIdx="2" presStyleCnt="8"/>
      <dgm:spPr/>
    </dgm:pt>
    <dgm:pt modelId="{8D094D63-25A8-49C0-9DE7-15CCD557F480}" type="pres">
      <dgm:prSet presAssocID="{5E530E1D-C8C5-4EAB-8872-06509150747A}" presName="root2" presStyleCnt="0"/>
      <dgm:spPr/>
    </dgm:pt>
    <dgm:pt modelId="{FC02A106-5B3B-44E0-AEFF-B8A8560D45B2}" type="pres">
      <dgm:prSet presAssocID="{5E530E1D-C8C5-4EAB-8872-06509150747A}" presName="LevelTwoTextNode" presStyleLbl="node2" presStyleIdx="2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D5BA8-AE0C-457F-9F58-06C236399384}" type="pres">
      <dgm:prSet presAssocID="{5E530E1D-C8C5-4EAB-8872-06509150747A}" presName="level3hierChild" presStyleCnt="0"/>
      <dgm:spPr/>
    </dgm:pt>
    <dgm:pt modelId="{518A068D-F20B-4B8A-9049-C6FD7B37343B}" type="pres">
      <dgm:prSet presAssocID="{96A0FFD8-7986-40F3-860E-8EC66A32AAE1}" presName="conn2-1" presStyleLbl="parChTrans1D2" presStyleIdx="3" presStyleCnt="8"/>
      <dgm:spPr/>
    </dgm:pt>
    <dgm:pt modelId="{B8D535B6-5D8B-4D90-A157-AD123679E904}" type="pres">
      <dgm:prSet presAssocID="{96A0FFD8-7986-40F3-860E-8EC66A32AAE1}" presName="connTx" presStyleLbl="parChTrans1D2" presStyleIdx="3" presStyleCnt="8"/>
      <dgm:spPr/>
    </dgm:pt>
    <dgm:pt modelId="{F9F1218D-5C09-4CB5-8ABF-B2A866612DBD}" type="pres">
      <dgm:prSet presAssocID="{A808DDBF-47EF-4E39-BC4F-BAF693DA58A0}" presName="root2" presStyleCnt="0"/>
      <dgm:spPr/>
    </dgm:pt>
    <dgm:pt modelId="{E3223D2A-787F-49B9-8C18-6831F1578500}" type="pres">
      <dgm:prSet presAssocID="{A808DDBF-47EF-4E39-BC4F-BAF693DA58A0}" presName="LevelTwoTextNode" presStyleLbl="node2" presStyleIdx="3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ACAB1-9F79-4053-A6AF-7EA3123DA2CA}" type="pres">
      <dgm:prSet presAssocID="{A808DDBF-47EF-4E39-BC4F-BAF693DA58A0}" presName="level3hierChild" presStyleCnt="0"/>
      <dgm:spPr/>
    </dgm:pt>
    <dgm:pt modelId="{B6096E2B-EBEA-4DF3-9DB5-9997B3149DAF}" type="pres">
      <dgm:prSet presAssocID="{4458D193-76D6-4B76-9427-4D772A1E8E4B}" presName="conn2-1" presStyleLbl="parChTrans1D2" presStyleIdx="4" presStyleCnt="8"/>
      <dgm:spPr/>
    </dgm:pt>
    <dgm:pt modelId="{300E81E0-1D25-4F1F-849D-4B9C458B190A}" type="pres">
      <dgm:prSet presAssocID="{4458D193-76D6-4B76-9427-4D772A1E8E4B}" presName="connTx" presStyleLbl="parChTrans1D2" presStyleIdx="4" presStyleCnt="8"/>
      <dgm:spPr/>
    </dgm:pt>
    <dgm:pt modelId="{3DFD1F55-6A2F-4898-AA13-82638D1B906E}" type="pres">
      <dgm:prSet presAssocID="{F521B4EA-1817-46D1-B860-5013F1954139}" presName="root2" presStyleCnt="0"/>
      <dgm:spPr/>
    </dgm:pt>
    <dgm:pt modelId="{4DDDFC0A-8C0B-47B7-916E-8C3B760E810D}" type="pres">
      <dgm:prSet presAssocID="{F521B4EA-1817-46D1-B860-5013F1954139}" presName="LevelTwoTextNode" presStyleLbl="node2" presStyleIdx="4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F6742-C329-4144-BA40-F4ACDB25B1E6}" type="pres">
      <dgm:prSet presAssocID="{F521B4EA-1817-46D1-B860-5013F1954139}" presName="level3hierChild" presStyleCnt="0"/>
      <dgm:spPr/>
    </dgm:pt>
    <dgm:pt modelId="{35697CD3-6CC7-407D-A7D0-DBF52239933F}" type="pres">
      <dgm:prSet presAssocID="{DC3DCCAB-41CF-449A-A57D-9156939F415C}" presName="conn2-1" presStyleLbl="parChTrans1D2" presStyleIdx="5" presStyleCnt="8"/>
      <dgm:spPr/>
    </dgm:pt>
    <dgm:pt modelId="{104BB933-4674-45AF-B356-0774B83C7C43}" type="pres">
      <dgm:prSet presAssocID="{DC3DCCAB-41CF-449A-A57D-9156939F415C}" presName="connTx" presStyleLbl="parChTrans1D2" presStyleIdx="5" presStyleCnt="8"/>
      <dgm:spPr/>
    </dgm:pt>
    <dgm:pt modelId="{6B9F89F2-CF71-4C68-BFC4-E272BE238FE4}" type="pres">
      <dgm:prSet presAssocID="{D12B89E5-F9BD-4C92-A3DC-AE0CE36A1630}" presName="root2" presStyleCnt="0"/>
      <dgm:spPr/>
    </dgm:pt>
    <dgm:pt modelId="{CA263AE0-3E63-4B3C-B594-8BD0CC814E3D}" type="pres">
      <dgm:prSet presAssocID="{D12B89E5-F9BD-4C92-A3DC-AE0CE36A1630}" presName="LevelTwoTextNode" presStyleLbl="node2" presStyleIdx="5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4EF95-6E19-41A3-9E35-FFCBF0526A30}" type="pres">
      <dgm:prSet presAssocID="{D12B89E5-F9BD-4C92-A3DC-AE0CE36A1630}" presName="level3hierChild" presStyleCnt="0"/>
      <dgm:spPr/>
    </dgm:pt>
    <dgm:pt modelId="{BF6EEC36-9EAE-48A1-83AC-A22A3CA93D7C}" type="pres">
      <dgm:prSet presAssocID="{A0EFCDAC-93E5-47AC-ACF8-6AD6BBE5053A}" presName="conn2-1" presStyleLbl="parChTrans1D2" presStyleIdx="6" presStyleCnt="8"/>
      <dgm:spPr/>
    </dgm:pt>
    <dgm:pt modelId="{C52AA067-3359-4689-A3C0-81F52FC0D045}" type="pres">
      <dgm:prSet presAssocID="{A0EFCDAC-93E5-47AC-ACF8-6AD6BBE5053A}" presName="connTx" presStyleLbl="parChTrans1D2" presStyleIdx="6" presStyleCnt="8"/>
      <dgm:spPr/>
    </dgm:pt>
    <dgm:pt modelId="{7FEF3479-3352-45B8-BF1C-5740FB0FDBF4}" type="pres">
      <dgm:prSet presAssocID="{8F31047D-F1E8-4AE3-8691-025356B25CDC}" presName="root2" presStyleCnt="0"/>
      <dgm:spPr/>
    </dgm:pt>
    <dgm:pt modelId="{09725962-37A5-4FB3-919D-E1C8F2CCCAE0}" type="pres">
      <dgm:prSet presAssocID="{8F31047D-F1E8-4AE3-8691-025356B25CDC}" presName="LevelTwoTextNode" presStyleLbl="node2" presStyleIdx="6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D7B92-D77A-4B6E-ADE2-535E4DC90020}" type="pres">
      <dgm:prSet presAssocID="{8F31047D-F1E8-4AE3-8691-025356B25CDC}" presName="level3hierChild" presStyleCnt="0"/>
      <dgm:spPr/>
    </dgm:pt>
    <dgm:pt modelId="{943D5B86-80C3-4907-9D4B-FF07EABB6E38}" type="pres">
      <dgm:prSet presAssocID="{2201A281-7D63-4D29-A1CA-6FA56D753FAA}" presName="conn2-1" presStyleLbl="parChTrans1D2" presStyleIdx="7" presStyleCnt="8"/>
      <dgm:spPr/>
    </dgm:pt>
    <dgm:pt modelId="{74ADA7E8-B043-4D94-8FC1-4398AC0B4FA8}" type="pres">
      <dgm:prSet presAssocID="{2201A281-7D63-4D29-A1CA-6FA56D753FAA}" presName="connTx" presStyleLbl="parChTrans1D2" presStyleIdx="7" presStyleCnt="8"/>
      <dgm:spPr/>
    </dgm:pt>
    <dgm:pt modelId="{8E8D594A-346F-4F4A-BB76-DC37978CC62D}" type="pres">
      <dgm:prSet presAssocID="{21204D73-73FF-44B0-B78B-DD295DD3844F}" presName="root2" presStyleCnt="0"/>
      <dgm:spPr/>
    </dgm:pt>
    <dgm:pt modelId="{B12BD3CB-384B-441D-AF49-33ECB33E22A2}" type="pres">
      <dgm:prSet presAssocID="{21204D73-73FF-44B0-B78B-DD295DD3844F}" presName="LevelTwoTextNode" presStyleLbl="node2" presStyleIdx="7" presStyleCnt="8" custScaleX="13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754B9-90E4-4A90-ACD4-71781EB93E6F}" type="pres">
      <dgm:prSet presAssocID="{21204D73-73FF-44B0-B78B-DD295DD3844F}" presName="level3hierChild" presStyleCnt="0"/>
      <dgm:spPr/>
    </dgm:pt>
  </dgm:ptLst>
  <dgm:cxnLst>
    <dgm:cxn modelId="{AE19C7ED-0CB3-4ECC-9F69-E198BD89B851}" srcId="{08D3F2E5-AE4E-4F79-840E-6253092F608E}" destId="{8F31047D-F1E8-4AE3-8691-025356B25CDC}" srcOrd="6" destOrd="0" parTransId="{A0EFCDAC-93E5-47AC-ACF8-6AD6BBE5053A}" sibTransId="{9305C20E-2208-40D6-BAF7-3AF490C42BC9}"/>
    <dgm:cxn modelId="{294A61E6-532C-471F-8E5F-CCF925CE50E5}" type="presOf" srcId="{AD3954D9-D611-467A-B769-EDAC2976D5FF}" destId="{CA7055EF-977C-431B-830C-151DD37878F8}" srcOrd="0" destOrd="0" presId="urn:microsoft.com/office/officeart/2008/layout/HorizontalMultiLevelHierarchy"/>
    <dgm:cxn modelId="{45E497B0-4E44-44C2-8D45-9F50F4D6C28D}" srcId="{08D3F2E5-AE4E-4F79-840E-6253092F608E}" destId="{F521B4EA-1817-46D1-B860-5013F1954139}" srcOrd="4" destOrd="0" parTransId="{4458D193-76D6-4B76-9427-4D772A1E8E4B}" sibTransId="{9A10F408-BEE1-4639-A9DF-E4719428723B}"/>
    <dgm:cxn modelId="{B5C9F0C1-99F5-40BA-8A1D-7F04F37DC841}" srcId="{08D3F2E5-AE4E-4F79-840E-6253092F608E}" destId="{5E530E1D-C8C5-4EAB-8872-06509150747A}" srcOrd="2" destOrd="0" parTransId="{2BFF023A-8981-443C-AC7C-B1885EFB10A4}" sibTransId="{2A3FDB02-9580-468F-B1B5-5D84DA88EBFC}"/>
    <dgm:cxn modelId="{AA5CDDBD-D8C1-4512-BDA7-CD5790299024}" type="presOf" srcId="{5E530E1D-C8C5-4EAB-8872-06509150747A}" destId="{FC02A106-5B3B-44E0-AEFF-B8A8560D45B2}" srcOrd="0" destOrd="0" presId="urn:microsoft.com/office/officeart/2008/layout/HorizontalMultiLevelHierarchy"/>
    <dgm:cxn modelId="{00E98D3E-BDBF-417E-9768-A929FE7AFB53}" srcId="{08D3F2E5-AE4E-4F79-840E-6253092F608E}" destId="{A808DDBF-47EF-4E39-BC4F-BAF693DA58A0}" srcOrd="3" destOrd="0" parTransId="{96A0FFD8-7986-40F3-860E-8EC66A32AAE1}" sibTransId="{52EA25AF-0344-410E-8BDB-F63164314F7F}"/>
    <dgm:cxn modelId="{4B3BB402-EC9E-4856-B2D6-23C1A133282A}" type="presOf" srcId="{D12B89E5-F9BD-4C92-A3DC-AE0CE36A1630}" destId="{CA263AE0-3E63-4B3C-B594-8BD0CC814E3D}" srcOrd="0" destOrd="0" presId="urn:microsoft.com/office/officeart/2008/layout/HorizontalMultiLevelHierarchy"/>
    <dgm:cxn modelId="{F9D759FE-66C9-4BC7-9FBE-6F77BFEC951E}" type="presOf" srcId="{1000CDFA-716B-4BA7-BF85-5E8F9D893F0C}" destId="{D0B35F0A-68FE-44A4-B7A9-47F2BCB24C2C}" srcOrd="0" destOrd="0" presId="urn:microsoft.com/office/officeart/2008/layout/HorizontalMultiLevelHierarchy"/>
    <dgm:cxn modelId="{616625ED-C776-4A3D-B2F1-B78F8010DF86}" type="presOf" srcId="{A808DDBF-47EF-4E39-BC4F-BAF693DA58A0}" destId="{E3223D2A-787F-49B9-8C18-6831F1578500}" srcOrd="0" destOrd="0" presId="urn:microsoft.com/office/officeart/2008/layout/HorizontalMultiLevelHierarchy"/>
    <dgm:cxn modelId="{5C0FDF3E-D89F-42B6-8A66-BB614D472C85}" type="presOf" srcId="{AD3954D9-D611-467A-B769-EDAC2976D5FF}" destId="{246F14B0-40BC-4F76-BF51-34FFA068FC6A}" srcOrd="1" destOrd="0" presId="urn:microsoft.com/office/officeart/2008/layout/HorizontalMultiLevelHierarchy"/>
    <dgm:cxn modelId="{32C28089-7901-4B17-922D-AB610673DE41}" type="presOf" srcId="{A0EFCDAC-93E5-47AC-ACF8-6AD6BBE5053A}" destId="{C52AA067-3359-4689-A3C0-81F52FC0D045}" srcOrd="1" destOrd="0" presId="urn:microsoft.com/office/officeart/2008/layout/HorizontalMultiLevelHierarchy"/>
    <dgm:cxn modelId="{7F2BEDEE-D64D-4BB1-8B0E-49A37920C50D}" type="presOf" srcId="{DC3DCCAB-41CF-449A-A57D-9156939F415C}" destId="{35697CD3-6CC7-407D-A7D0-DBF52239933F}" srcOrd="0" destOrd="0" presId="urn:microsoft.com/office/officeart/2008/layout/HorizontalMultiLevelHierarchy"/>
    <dgm:cxn modelId="{868B3C81-0A7B-4276-828F-5ADA7EA00204}" type="presOf" srcId="{F521B4EA-1817-46D1-B860-5013F1954139}" destId="{4DDDFC0A-8C0B-47B7-916E-8C3B760E810D}" srcOrd="0" destOrd="0" presId="urn:microsoft.com/office/officeart/2008/layout/HorizontalMultiLevelHierarchy"/>
    <dgm:cxn modelId="{8A6F6B4E-67A8-4F7B-9B46-13D5E7754416}" type="presOf" srcId="{08D3F2E5-AE4E-4F79-840E-6253092F608E}" destId="{7FE24A23-C7B3-4239-8953-2BBF3604F97C}" srcOrd="0" destOrd="0" presId="urn:microsoft.com/office/officeart/2008/layout/HorizontalMultiLevelHierarchy"/>
    <dgm:cxn modelId="{82ACC06C-0A4B-43D7-BBD6-7C113317E844}" type="presOf" srcId="{2201A281-7D63-4D29-A1CA-6FA56D753FAA}" destId="{943D5B86-80C3-4907-9D4B-FF07EABB6E38}" srcOrd="0" destOrd="0" presId="urn:microsoft.com/office/officeart/2008/layout/HorizontalMultiLevelHierarchy"/>
    <dgm:cxn modelId="{F869F5F4-E9A6-4343-ABEC-99F0B281175E}" type="presOf" srcId="{3D73FC34-F3F7-4F2D-B7A6-F4322E5B26E2}" destId="{585688D0-A841-459D-A276-617507F49BA2}" srcOrd="1" destOrd="0" presId="urn:microsoft.com/office/officeart/2008/layout/HorizontalMultiLevelHierarchy"/>
    <dgm:cxn modelId="{00836AEB-6900-410A-866A-DD0127881BD5}" type="presOf" srcId="{1145B5A5-709E-478B-B910-22562B2CCEED}" destId="{EDDA0172-E2FC-46D5-A57F-F3848609218E}" srcOrd="0" destOrd="0" presId="urn:microsoft.com/office/officeart/2008/layout/HorizontalMultiLevelHierarchy"/>
    <dgm:cxn modelId="{29B9CD19-E090-43A6-A20F-BB06A2BF5F96}" srcId="{1000CDFA-716B-4BA7-BF85-5E8F9D893F0C}" destId="{08D3F2E5-AE4E-4F79-840E-6253092F608E}" srcOrd="0" destOrd="0" parTransId="{F82C3744-F4B5-4D48-8F57-3DFAE0AA9233}" sibTransId="{D33E6F65-6DC2-4F0E-A9E8-97173B99ED5F}"/>
    <dgm:cxn modelId="{028E0AB7-2D3D-43D5-A23C-39FD2CBA4748}" type="presOf" srcId="{3D73FC34-F3F7-4F2D-B7A6-F4322E5B26E2}" destId="{8B78D5E4-3799-425A-9412-C49F2CC7DC9A}" srcOrd="0" destOrd="0" presId="urn:microsoft.com/office/officeart/2008/layout/HorizontalMultiLevelHierarchy"/>
    <dgm:cxn modelId="{122C46EF-C68F-482B-BC70-734A3C9989EC}" type="presOf" srcId="{2201A281-7D63-4D29-A1CA-6FA56D753FAA}" destId="{74ADA7E8-B043-4D94-8FC1-4398AC0B4FA8}" srcOrd="1" destOrd="0" presId="urn:microsoft.com/office/officeart/2008/layout/HorizontalMultiLevelHierarchy"/>
    <dgm:cxn modelId="{5FE971CA-7848-4D69-8458-9E6BA46D5128}" srcId="{08D3F2E5-AE4E-4F79-840E-6253092F608E}" destId="{D12B89E5-F9BD-4C92-A3DC-AE0CE36A1630}" srcOrd="5" destOrd="0" parTransId="{DC3DCCAB-41CF-449A-A57D-9156939F415C}" sibTransId="{DC92F038-89AD-486F-8E99-E0FA4060B724}"/>
    <dgm:cxn modelId="{A4459F12-0C6A-4769-B31D-B9833250E703}" srcId="{08D3F2E5-AE4E-4F79-840E-6253092F608E}" destId="{21204D73-73FF-44B0-B78B-DD295DD3844F}" srcOrd="7" destOrd="0" parTransId="{2201A281-7D63-4D29-A1CA-6FA56D753FAA}" sibTransId="{AF160532-F4AD-4A25-A689-37125CAEB57C}"/>
    <dgm:cxn modelId="{7B6FDD20-413D-4EB1-B28D-48E1C37E2C3E}" type="presOf" srcId="{4458D193-76D6-4B76-9427-4D772A1E8E4B}" destId="{B6096E2B-EBEA-4DF3-9DB5-9997B3149DAF}" srcOrd="0" destOrd="0" presId="urn:microsoft.com/office/officeart/2008/layout/HorizontalMultiLevelHierarchy"/>
    <dgm:cxn modelId="{287785E0-1269-48FB-963E-2D489A7583B6}" srcId="{08D3F2E5-AE4E-4F79-840E-6253092F608E}" destId="{80AE2641-E46E-4F4D-ADF1-741CA6375903}" srcOrd="0" destOrd="0" parTransId="{AD3954D9-D611-467A-B769-EDAC2976D5FF}" sibTransId="{DB496570-CF2A-49B4-8035-6555A5F036B5}"/>
    <dgm:cxn modelId="{D8DCFF51-E18C-4DD7-AA74-CD42FF3BA2D0}" srcId="{08D3F2E5-AE4E-4F79-840E-6253092F608E}" destId="{1145B5A5-709E-478B-B910-22562B2CCEED}" srcOrd="1" destOrd="0" parTransId="{3D73FC34-F3F7-4F2D-B7A6-F4322E5B26E2}" sibTransId="{91C937E9-0CB8-40E6-BAB2-2451B8700454}"/>
    <dgm:cxn modelId="{9794A556-5965-49C8-86D7-58CD5D186DCB}" type="presOf" srcId="{4458D193-76D6-4B76-9427-4D772A1E8E4B}" destId="{300E81E0-1D25-4F1F-849D-4B9C458B190A}" srcOrd="1" destOrd="0" presId="urn:microsoft.com/office/officeart/2008/layout/HorizontalMultiLevelHierarchy"/>
    <dgm:cxn modelId="{22923564-EE98-45C9-9A16-16B20D3A91C4}" type="presOf" srcId="{A0EFCDAC-93E5-47AC-ACF8-6AD6BBE5053A}" destId="{BF6EEC36-9EAE-48A1-83AC-A22A3CA93D7C}" srcOrd="0" destOrd="0" presId="urn:microsoft.com/office/officeart/2008/layout/HorizontalMultiLevelHierarchy"/>
    <dgm:cxn modelId="{A3315BE4-0392-49CE-AF79-84C8F579A8C6}" type="presOf" srcId="{2BFF023A-8981-443C-AC7C-B1885EFB10A4}" destId="{69646ECD-28B5-47C9-840D-AA14496AFFCC}" srcOrd="0" destOrd="0" presId="urn:microsoft.com/office/officeart/2008/layout/HorizontalMultiLevelHierarchy"/>
    <dgm:cxn modelId="{F3306C0A-3474-4311-B12D-2430C84B9364}" type="presOf" srcId="{96A0FFD8-7986-40F3-860E-8EC66A32AAE1}" destId="{518A068D-F20B-4B8A-9049-C6FD7B37343B}" srcOrd="0" destOrd="0" presId="urn:microsoft.com/office/officeart/2008/layout/HorizontalMultiLevelHierarchy"/>
    <dgm:cxn modelId="{E312831E-CA05-459C-B712-CD9C139DA588}" type="presOf" srcId="{8F31047D-F1E8-4AE3-8691-025356B25CDC}" destId="{09725962-37A5-4FB3-919D-E1C8F2CCCAE0}" srcOrd="0" destOrd="0" presId="urn:microsoft.com/office/officeart/2008/layout/HorizontalMultiLevelHierarchy"/>
    <dgm:cxn modelId="{49864B1A-69CB-45D0-8012-DE2CDF4E874D}" type="presOf" srcId="{80AE2641-E46E-4F4D-ADF1-741CA6375903}" destId="{EE6F59B2-D6BB-4E5A-8F2F-3E4FA9BA15D4}" srcOrd="0" destOrd="0" presId="urn:microsoft.com/office/officeart/2008/layout/HorizontalMultiLevelHierarchy"/>
    <dgm:cxn modelId="{49F3E847-4B98-40E4-861F-430B8FFF3D5A}" type="presOf" srcId="{DC3DCCAB-41CF-449A-A57D-9156939F415C}" destId="{104BB933-4674-45AF-B356-0774B83C7C43}" srcOrd="1" destOrd="0" presId="urn:microsoft.com/office/officeart/2008/layout/HorizontalMultiLevelHierarchy"/>
    <dgm:cxn modelId="{F3971BD0-C002-478C-8625-ECF0A754BBE3}" type="presOf" srcId="{2BFF023A-8981-443C-AC7C-B1885EFB10A4}" destId="{8910E87B-FAD0-4A41-9864-573D158F34D6}" srcOrd="1" destOrd="0" presId="urn:microsoft.com/office/officeart/2008/layout/HorizontalMultiLevelHierarchy"/>
    <dgm:cxn modelId="{1147FC34-307F-48AA-B5C3-215615B6E66F}" type="presOf" srcId="{96A0FFD8-7986-40F3-860E-8EC66A32AAE1}" destId="{B8D535B6-5D8B-4D90-A157-AD123679E904}" srcOrd="1" destOrd="0" presId="urn:microsoft.com/office/officeart/2008/layout/HorizontalMultiLevelHierarchy"/>
    <dgm:cxn modelId="{0B0AF81C-3C66-459D-9286-280F8FFC61FD}" type="presOf" srcId="{21204D73-73FF-44B0-B78B-DD295DD3844F}" destId="{B12BD3CB-384B-441D-AF49-33ECB33E22A2}" srcOrd="0" destOrd="0" presId="urn:microsoft.com/office/officeart/2008/layout/HorizontalMultiLevelHierarchy"/>
    <dgm:cxn modelId="{253A2C87-024C-4499-97A4-0E9C6244D37A}" type="presParOf" srcId="{D0B35F0A-68FE-44A4-B7A9-47F2BCB24C2C}" destId="{3DC73DC1-E5C6-4A5B-B7F5-E2072730A8A6}" srcOrd="0" destOrd="0" presId="urn:microsoft.com/office/officeart/2008/layout/HorizontalMultiLevelHierarchy"/>
    <dgm:cxn modelId="{6026F3A0-139F-4347-8C38-F09546690586}" type="presParOf" srcId="{3DC73DC1-E5C6-4A5B-B7F5-E2072730A8A6}" destId="{7FE24A23-C7B3-4239-8953-2BBF3604F97C}" srcOrd="0" destOrd="0" presId="urn:microsoft.com/office/officeart/2008/layout/HorizontalMultiLevelHierarchy"/>
    <dgm:cxn modelId="{0AB01EB5-B2D0-4FE4-A854-DCE416E816AC}" type="presParOf" srcId="{3DC73DC1-E5C6-4A5B-B7F5-E2072730A8A6}" destId="{B4F8D979-764E-444E-AE04-C31D046638C2}" srcOrd="1" destOrd="0" presId="urn:microsoft.com/office/officeart/2008/layout/HorizontalMultiLevelHierarchy"/>
    <dgm:cxn modelId="{F686FF20-6551-4D62-BA8C-D47C7B39F8BD}" type="presParOf" srcId="{B4F8D979-764E-444E-AE04-C31D046638C2}" destId="{CA7055EF-977C-431B-830C-151DD37878F8}" srcOrd="0" destOrd="0" presId="urn:microsoft.com/office/officeart/2008/layout/HorizontalMultiLevelHierarchy"/>
    <dgm:cxn modelId="{3B76E873-B64D-4EE4-BCFD-310E9CA5E425}" type="presParOf" srcId="{CA7055EF-977C-431B-830C-151DD37878F8}" destId="{246F14B0-40BC-4F76-BF51-34FFA068FC6A}" srcOrd="0" destOrd="0" presId="urn:microsoft.com/office/officeart/2008/layout/HorizontalMultiLevelHierarchy"/>
    <dgm:cxn modelId="{9DC9E6E1-6AE4-4167-8CD5-922D6F99625C}" type="presParOf" srcId="{B4F8D979-764E-444E-AE04-C31D046638C2}" destId="{5EB28310-515B-4050-B256-7626146B8339}" srcOrd="1" destOrd="0" presId="urn:microsoft.com/office/officeart/2008/layout/HorizontalMultiLevelHierarchy"/>
    <dgm:cxn modelId="{14797B8A-C9C7-467C-A444-D25740DA4B11}" type="presParOf" srcId="{5EB28310-515B-4050-B256-7626146B8339}" destId="{EE6F59B2-D6BB-4E5A-8F2F-3E4FA9BA15D4}" srcOrd="0" destOrd="0" presId="urn:microsoft.com/office/officeart/2008/layout/HorizontalMultiLevelHierarchy"/>
    <dgm:cxn modelId="{F827B352-A9C3-4103-AE83-AE4A35ED878D}" type="presParOf" srcId="{5EB28310-515B-4050-B256-7626146B8339}" destId="{6B1B3435-206A-4ADE-BECD-5F3196E96EAE}" srcOrd="1" destOrd="0" presId="urn:microsoft.com/office/officeart/2008/layout/HorizontalMultiLevelHierarchy"/>
    <dgm:cxn modelId="{01599AFA-974D-4D0B-925F-55F8FFB1C6C4}" type="presParOf" srcId="{B4F8D979-764E-444E-AE04-C31D046638C2}" destId="{8B78D5E4-3799-425A-9412-C49F2CC7DC9A}" srcOrd="2" destOrd="0" presId="urn:microsoft.com/office/officeart/2008/layout/HorizontalMultiLevelHierarchy"/>
    <dgm:cxn modelId="{CD7EAD11-0C09-4E55-8658-10C8BE6395E8}" type="presParOf" srcId="{8B78D5E4-3799-425A-9412-C49F2CC7DC9A}" destId="{585688D0-A841-459D-A276-617507F49BA2}" srcOrd="0" destOrd="0" presId="urn:microsoft.com/office/officeart/2008/layout/HorizontalMultiLevelHierarchy"/>
    <dgm:cxn modelId="{3CCB92E6-888E-4241-BDC0-AA68A2C8C70A}" type="presParOf" srcId="{B4F8D979-764E-444E-AE04-C31D046638C2}" destId="{14C5B588-E25C-417F-8786-A4898EDBCA31}" srcOrd="3" destOrd="0" presId="urn:microsoft.com/office/officeart/2008/layout/HorizontalMultiLevelHierarchy"/>
    <dgm:cxn modelId="{2DB7E59E-08BA-40B8-AA4A-FA130F374BCD}" type="presParOf" srcId="{14C5B588-E25C-417F-8786-A4898EDBCA31}" destId="{EDDA0172-E2FC-46D5-A57F-F3848609218E}" srcOrd="0" destOrd="0" presId="urn:microsoft.com/office/officeart/2008/layout/HorizontalMultiLevelHierarchy"/>
    <dgm:cxn modelId="{6E539D57-DABC-42D9-A586-C886F42C7117}" type="presParOf" srcId="{14C5B588-E25C-417F-8786-A4898EDBCA31}" destId="{9FE0D8B6-34B5-449C-85FC-971F4DFF8F08}" srcOrd="1" destOrd="0" presId="urn:microsoft.com/office/officeart/2008/layout/HorizontalMultiLevelHierarchy"/>
    <dgm:cxn modelId="{4E930D06-49E2-4DFD-9BDB-6C8894C6F073}" type="presParOf" srcId="{B4F8D979-764E-444E-AE04-C31D046638C2}" destId="{69646ECD-28B5-47C9-840D-AA14496AFFCC}" srcOrd="4" destOrd="0" presId="urn:microsoft.com/office/officeart/2008/layout/HorizontalMultiLevelHierarchy"/>
    <dgm:cxn modelId="{D90A66A8-4E17-480B-8A60-F2EEBE568A81}" type="presParOf" srcId="{69646ECD-28B5-47C9-840D-AA14496AFFCC}" destId="{8910E87B-FAD0-4A41-9864-573D158F34D6}" srcOrd="0" destOrd="0" presId="urn:microsoft.com/office/officeart/2008/layout/HorizontalMultiLevelHierarchy"/>
    <dgm:cxn modelId="{9C9BB58A-E62D-4FFC-9C3D-F86EA47ECE10}" type="presParOf" srcId="{B4F8D979-764E-444E-AE04-C31D046638C2}" destId="{8D094D63-25A8-49C0-9DE7-15CCD557F480}" srcOrd="5" destOrd="0" presId="urn:microsoft.com/office/officeart/2008/layout/HorizontalMultiLevelHierarchy"/>
    <dgm:cxn modelId="{E899103E-0495-4484-8959-07A2625A9122}" type="presParOf" srcId="{8D094D63-25A8-49C0-9DE7-15CCD557F480}" destId="{FC02A106-5B3B-44E0-AEFF-B8A8560D45B2}" srcOrd="0" destOrd="0" presId="urn:microsoft.com/office/officeart/2008/layout/HorizontalMultiLevelHierarchy"/>
    <dgm:cxn modelId="{ED1AC8C3-C060-4837-A24B-2F99A78DC72F}" type="presParOf" srcId="{8D094D63-25A8-49C0-9DE7-15CCD557F480}" destId="{ADFD5BA8-AE0C-457F-9F58-06C236399384}" srcOrd="1" destOrd="0" presId="urn:microsoft.com/office/officeart/2008/layout/HorizontalMultiLevelHierarchy"/>
    <dgm:cxn modelId="{DEA28732-EAE6-4C67-8240-04633CE2423C}" type="presParOf" srcId="{B4F8D979-764E-444E-AE04-C31D046638C2}" destId="{518A068D-F20B-4B8A-9049-C6FD7B37343B}" srcOrd="6" destOrd="0" presId="urn:microsoft.com/office/officeart/2008/layout/HorizontalMultiLevelHierarchy"/>
    <dgm:cxn modelId="{5C5AA9DA-B7F4-49EE-A22E-45E24069FA55}" type="presParOf" srcId="{518A068D-F20B-4B8A-9049-C6FD7B37343B}" destId="{B8D535B6-5D8B-4D90-A157-AD123679E904}" srcOrd="0" destOrd="0" presId="urn:microsoft.com/office/officeart/2008/layout/HorizontalMultiLevelHierarchy"/>
    <dgm:cxn modelId="{01B05418-6F49-47DE-AF07-6C3B66F92972}" type="presParOf" srcId="{B4F8D979-764E-444E-AE04-C31D046638C2}" destId="{F9F1218D-5C09-4CB5-8ABF-B2A866612DBD}" srcOrd="7" destOrd="0" presId="urn:microsoft.com/office/officeart/2008/layout/HorizontalMultiLevelHierarchy"/>
    <dgm:cxn modelId="{56D7FB2D-AF5E-4077-B4E4-328B92D7DCBB}" type="presParOf" srcId="{F9F1218D-5C09-4CB5-8ABF-B2A866612DBD}" destId="{E3223D2A-787F-49B9-8C18-6831F1578500}" srcOrd="0" destOrd="0" presId="urn:microsoft.com/office/officeart/2008/layout/HorizontalMultiLevelHierarchy"/>
    <dgm:cxn modelId="{CA5CB496-8375-43E1-9B25-877D047C8DA4}" type="presParOf" srcId="{F9F1218D-5C09-4CB5-8ABF-B2A866612DBD}" destId="{D36ACAB1-9F79-4053-A6AF-7EA3123DA2CA}" srcOrd="1" destOrd="0" presId="urn:microsoft.com/office/officeart/2008/layout/HorizontalMultiLevelHierarchy"/>
    <dgm:cxn modelId="{D2E7C30A-A49A-4752-BB13-DE1C408E1CD1}" type="presParOf" srcId="{B4F8D979-764E-444E-AE04-C31D046638C2}" destId="{B6096E2B-EBEA-4DF3-9DB5-9997B3149DAF}" srcOrd="8" destOrd="0" presId="urn:microsoft.com/office/officeart/2008/layout/HorizontalMultiLevelHierarchy"/>
    <dgm:cxn modelId="{88517D4F-DFFE-407D-8B9C-7E04520C85C8}" type="presParOf" srcId="{B6096E2B-EBEA-4DF3-9DB5-9997B3149DAF}" destId="{300E81E0-1D25-4F1F-849D-4B9C458B190A}" srcOrd="0" destOrd="0" presId="urn:microsoft.com/office/officeart/2008/layout/HorizontalMultiLevelHierarchy"/>
    <dgm:cxn modelId="{57A74206-61A5-463A-BAED-32B278D33A6D}" type="presParOf" srcId="{B4F8D979-764E-444E-AE04-C31D046638C2}" destId="{3DFD1F55-6A2F-4898-AA13-82638D1B906E}" srcOrd="9" destOrd="0" presId="urn:microsoft.com/office/officeart/2008/layout/HorizontalMultiLevelHierarchy"/>
    <dgm:cxn modelId="{DECDB493-260E-4181-A0E9-EE23D5134F22}" type="presParOf" srcId="{3DFD1F55-6A2F-4898-AA13-82638D1B906E}" destId="{4DDDFC0A-8C0B-47B7-916E-8C3B760E810D}" srcOrd="0" destOrd="0" presId="urn:microsoft.com/office/officeart/2008/layout/HorizontalMultiLevelHierarchy"/>
    <dgm:cxn modelId="{D32A2C42-2E22-40FC-B07D-C28D3FB421F3}" type="presParOf" srcId="{3DFD1F55-6A2F-4898-AA13-82638D1B906E}" destId="{0AAF6742-C329-4144-BA40-F4ACDB25B1E6}" srcOrd="1" destOrd="0" presId="urn:microsoft.com/office/officeart/2008/layout/HorizontalMultiLevelHierarchy"/>
    <dgm:cxn modelId="{830DA272-7B4A-48C4-914D-775A4A696343}" type="presParOf" srcId="{B4F8D979-764E-444E-AE04-C31D046638C2}" destId="{35697CD3-6CC7-407D-A7D0-DBF52239933F}" srcOrd="10" destOrd="0" presId="urn:microsoft.com/office/officeart/2008/layout/HorizontalMultiLevelHierarchy"/>
    <dgm:cxn modelId="{00793745-F4D5-46A8-823C-335F7E373094}" type="presParOf" srcId="{35697CD3-6CC7-407D-A7D0-DBF52239933F}" destId="{104BB933-4674-45AF-B356-0774B83C7C43}" srcOrd="0" destOrd="0" presId="urn:microsoft.com/office/officeart/2008/layout/HorizontalMultiLevelHierarchy"/>
    <dgm:cxn modelId="{4FEF72BD-BC13-4575-B25A-06E597658148}" type="presParOf" srcId="{B4F8D979-764E-444E-AE04-C31D046638C2}" destId="{6B9F89F2-CF71-4C68-BFC4-E272BE238FE4}" srcOrd="11" destOrd="0" presId="urn:microsoft.com/office/officeart/2008/layout/HorizontalMultiLevelHierarchy"/>
    <dgm:cxn modelId="{3547EC28-EFF9-4DD4-8779-77E40A707AE6}" type="presParOf" srcId="{6B9F89F2-CF71-4C68-BFC4-E272BE238FE4}" destId="{CA263AE0-3E63-4B3C-B594-8BD0CC814E3D}" srcOrd="0" destOrd="0" presId="urn:microsoft.com/office/officeart/2008/layout/HorizontalMultiLevelHierarchy"/>
    <dgm:cxn modelId="{EAF8EF53-F616-43CA-935F-977F9D00D4D3}" type="presParOf" srcId="{6B9F89F2-CF71-4C68-BFC4-E272BE238FE4}" destId="{2024EF95-6E19-41A3-9E35-FFCBF0526A30}" srcOrd="1" destOrd="0" presId="urn:microsoft.com/office/officeart/2008/layout/HorizontalMultiLevelHierarchy"/>
    <dgm:cxn modelId="{B77C6E4F-DBDD-45A8-8152-18CAF43622EE}" type="presParOf" srcId="{B4F8D979-764E-444E-AE04-C31D046638C2}" destId="{BF6EEC36-9EAE-48A1-83AC-A22A3CA93D7C}" srcOrd="12" destOrd="0" presId="urn:microsoft.com/office/officeart/2008/layout/HorizontalMultiLevelHierarchy"/>
    <dgm:cxn modelId="{B072C5B5-59AB-4E30-9746-5A64D991DBF1}" type="presParOf" srcId="{BF6EEC36-9EAE-48A1-83AC-A22A3CA93D7C}" destId="{C52AA067-3359-4689-A3C0-81F52FC0D045}" srcOrd="0" destOrd="0" presId="urn:microsoft.com/office/officeart/2008/layout/HorizontalMultiLevelHierarchy"/>
    <dgm:cxn modelId="{D2DC3365-376A-45D8-B989-E773EC9DA520}" type="presParOf" srcId="{B4F8D979-764E-444E-AE04-C31D046638C2}" destId="{7FEF3479-3352-45B8-BF1C-5740FB0FDBF4}" srcOrd="13" destOrd="0" presId="urn:microsoft.com/office/officeart/2008/layout/HorizontalMultiLevelHierarchy"/>
    <dgm:cxn modelId="{6ABBB679-7CD7-49DC-A5F1-7B30A93A86C4}" type="presParOf" srcId="{7FEF3479-3352-45B8-BF1C-5740FB0FDBF4}" destId="{09725962-37A5-4FB3-919D-E1C8F2CCCAE0}" srcOrd="0" destOrd="0" presId="urn:microsoft.com/office/officeart/2008/layout/HorizontalMultiLevelHierarchy"/>
    <dgm:cxn modelId="{DA1C3203-D69C-471C-804D-D27D1CC5548B}" type="presParOf" srcId="{7FEF3479-3352-45B8-BF1C-5740FB0FDBF4}" destId="{960D7B92-D77A-4B6E-ADE2-535E4DC90020}" srcOrd="1" destOrd="0" presId="urn:microsoft.com/office/officeart/2008/layout/HorizontalMultiLevelHierarchy"/>
    <dgm:cxn modelId="{ECD5AD86-E4C2-4CC8-97D5-E0A231759973}" type="presParOf" srcId="{B4F8D979-764E-444E-AE04-C31D046638C2}" destId="{943D5B86-80C3-4907-9D4B-FF07EABB6E38}" srcOrd="14" destOrd="0" presId="urn:microsoft.com/office/officeart/2008/layout/HorizontalMultiLevelHierarchy"/>
    <dgm:cxn modelId="{043D330A-1F89-4F8C-BE01-5B96CB0598F1}" type="presParOf" srcId="{943D5B86-80C3-4907-9D4B-FF07EABB6E38}" destId="{74ADA7E8-B043-4D94-8FC1-4398AC0B4FA8}" srcOrd="0" destOrd="0" presId="urn:microsoft.com/office/officeart/2008/layout/HorizontalMultiLevelHierarchy"/>
    <dgm:cxn modelId="{21EC3D1C-5273-46BD-AF66-BE8D10296727}" type="presParOf" srcId="{B4F8D979-764E-444E-AE04-C31D046638C2}" destId="{8E8D594A-346F-4F4A-BB76-DC37978CC62D}" srcOrd="15" destOrd="0" presId="urn:microsoft.com/office/officeart/2008/layout/HorizontalMultiLevelHierarchy"/>
    <dgm:cxn modelId="{752C6498-6478-4563-BE23-5CF569B7D292}" type="presParOf" srcId="{8E8D594A-346F-4F4A-BB76-DC37978CC62D}" destId="{B12BD3CB-384B-441D-AF49-33ECB33E22A2}" srcOrd="0" destOrd="0" presId="urn:microsoft.com/office/officeart/2008/layout/HorizontalMultiLevelHierarchy"/>
    <dgm:cxn modelId="{A0AB9DBB-75B3-4AF6-AB80-ACE8E6E16BF9}" type="presParOf" srcId="{8E8D594A-346F-4F4A-BB76-DC37978CC62D}" destId="{A0B754B9-90E4-4A90-ACD4-71781EB93E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D5B86-80C3-4907-9D4B-FF07EABB6E38}">
      <dsp:nvSpPr>
        <dsp:cNvPr id="0" name=""/>
        <dsp:cNvSpPr/>
      </dsp:nvSpPr>
      <dsp:spPr>
        <a:xfrm>
          <a:off x="3987980" y="3334680"/>
          <a:ext cx="447668" cy="298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34" y="0"/>
              </a:lnTo>
              <a:lnTo>
                <a:pt x="223834" y="2985593"/>
              </a:lnTo>
              <a:lnTo>
                <a:pt x="447668" y="2985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36340" y="4752002"/>
        <a:ext cx="150948" cy="150948"/>
      </dsp:txXfrm>
    </dsp:sp>
    <dsp:sp modelId="{BF6EEC36-9EAE-48A1-83AC-A22A3CA93D7C}">
      <dsp:nvSpPr>
        <dsp:cNvPr id="0" name=""/>
        <dsp:cNvSpPr/>
      </dsp:nvSpPr>
      <dsp:spPr>
        <a:xfrm>
          <a:off x="3987980" y="3334680"/>
          <a:ext cx="447668" cy="2132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34" y="0"/>
              </a:lnTo>
              <a:lnTo>
                <a:pt x="223834" y="2132566"/>
              </a:lnTo>
              <a:lnTo>
                <a:pt x="447668" y="2132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57338" y="4346487"/>
        <a:ext cx="108952" cy="108952"/>
      </dsp:txXfrm>
    </dsp:sp>
    <dsp:sp modelId="{35697CD3-6CC7-407D-A7D0-DBF52239933F}">
      <dsp:nvSpPr>
        <dsp:cNvPr id="0" name=""/>
        <dsp:cNvSpPr/>
      </dsp:nvSpPr>
      <dsp:spPr>
        <a:xfrm>
          <a:off x="3987980" y="3334680"/>
          <a:ext cx="447668" cy="1279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34" y="0"/>
              </a:lnTo>
              <a:lnTo>
                <a:pt x="223834" y="1279539"/>
              </a:lnTo>
              <a:lnTo>
                <a:pt x="447668" y="1279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77924" y="3940560"/>
        <a:ext cx="67779" cy="67779"/>
      </dsp:txXfrm>
    </dsp:sp>
    <dsp:sp modelId="{B6096E2B-EBEA-4DF3-9DB5-9997B3149DAF}">
      <dsp:nvSpPr>
        <dsp:cNvPr id="0" name=""/>
        <dsp:cNvSpPr/>
      </dsp:nvSpPr>
      <dsp:spPr>
        <a:xfrm>
          <a:off x="3987980" y="3334680"/>
          <a:ext cx="447668" cy="426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34" y="0"/>
              </a:lnTo>
              <a:lnTo>
                <a:pt x="223834" y="426513"/>
              </a:lnTo>
              <a:lnTo>
                <a:pt x="447668" y="426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96356" y="3532478"/>
        <a:ext cx="30916" cy="30916"/>
      </dsp:txXfrm>
    </dsp:sp>
    <dsp:sp modelId="{518A068D-F20B-4B8A-9049-C6FD7B37343B}">
      <dsp:nvSpPr>
        <dsp:cNvPr id="0" name=""/>
        <dsp:cNvSpPr/>
      </dsp:nvSpPr>
      <dsp:spPr>
        <a:xfrm>
          <a:off x="3987980" y="2908166"/>
          <a:ext cx="447668" cy="426513"/>
        </a:xfrm>
        <a:custGeom>
          <a:avLst/>
          <a:gdLst/>
          <a:ahLst/>
          <a:cxnLst/>
          <a:rect l="0" t="0" r="0" b="0"/>
          <a:pathLst>
            <a:path>
              <a:moveTo>
                <a:pt x="0" y="426513"/>
              </a:moveTo>
              <a:lnTo>
                <a:pt x="223834" y="426513"/>
              </a:lnTo>
              <a:lnTo>
                <a:pt x="223834" y="0"/>
              </a:lnTo>
              <a:lnTo>
                <a:pt x="4476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96356" y="3105965"/>
        <a:ext cx="30916" cy="30916"/>
      </dsp:txXfrm>
    </dsp:sp>
    <dsp:sp modelId="{69646ECD-28B5-47C9-840D-AA14496AFFCC}">
      <dsp:nvSpPr>
        <dsp:cNvPr id="0" name=""/>
        <dsp:cNvSpPr/>
      </dsp:nvSpPr>
      <dsp:spPr>
        <a:xfrm>
          <a:off x="3987980" y="2055140"/>
          <a:ext cx="447668" cy="1279539"/>
        </a:xfrm>
        <a:custGeom>
          <a:avLst/>
          <a:gdLst/>
          <a:ahLst/>
          <a:cxnLst/>
          <a:rect l="0" t="0" r="0" b="0"/>
          <a:pathLst>
            <a:path>
              <a:moveTo>
                <a:pt x="0" y="1279539"/>
              </a:moveTo>
              <a:lnTo>
                <a:pt x="223834" y="1279539"/>
              </a:lnTo>
              <a:lnTo>
                <a:pt x="223834" y="0"/>
              </a:lnTo>
              <a:lnTo>
                <a:pt x="4476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77924" y="2661020"/>
        <a:ext cx="67779" cy="67779"/>
      </dsp:txXfrm>
    </dsp:sp>
    <dsp:sp modelId="{8B78D5E4-3799-425A-9412-C49F2CC7DC9A}">
      <dsp:nvSpPr>
        <dsp:cNvPr id="0" name=""/>
        <dsp:cNvSpPr/>
      </dsp:nvSpPr>
      <dsp:spPr>
        <a:xfrm>
          <a:off x="3987980" y="1202113"/>
          <a:ext cx="447668" cy="2132566"/>
        </a:xfrm>
        <a:custGeom>
          <a:avLst/>
          <a:gdLst/>
          <a:ahLst/>
          <a:cxnLst/>
          <a:rect l="0" t="0" r="0" b="0"/>
          <a:pathLst>
            <a:path>
              <a:moveTo>
                <a:pt x="0" y="2132566"/>
              </a:moveTo>
              <a:lnTo>
                <a:pt x="223834" y="2132566"/>
              </a:lnTo>
              <a:lnTo>
                <a:pt x="223834" y="0"/>
              </a:lnTo>
              <a:lnTo>
                <a:pt x="4476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57338" y="2213920"/>
        <a:ext cx="108952" cy="108952"/>
      </dsp:txXfrm>
    </dsp:sp>
    <dsp:sp modelId="{CA7055EF-977C-431B-830C-151DD37878F8}">
      <dsp:nvSpPr>
        <dsp:cNvPr id="0" name=""/>
        <dsp:cNvSpPr/>
      </dsp:nvSpPr>
      <dsp:spPr>
        <a:xfrm>
          <a:off x="3987980" y="349086"/>
          <a:ext cx="447668" cy="2985593"/>
        </a:xfrm>
        <a:custGeom>
          <a:avLst/>
          <a:gdLst/>
          <a:ahLst/>
          <a:cxnLst/>
          <a:rect l="0" t="0" r="0" b="0"/>
          <a:pathLst>
            <a:path>
              <a:moveTo>
                <a:pt x="0" y="2985593"/>
              </a:moveTo>
              <a:lnTo>
                <a:pt x="223834" y="2985593"/>
              </a:lnTo>
              <a:lnTo>
                <a:pt x="223834" y="0"/>
              </a:lnTo>
              <a:lnTo>
                <a:pt x="4476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36340" y="1766409"/>
        <a:ext cx="150948" cy="150948"/>
      </dsp:txXfrm>
    </dsp:sp>
    <dsp:sp modelId="{7FE24A23-C7B3-4239-8953-2BBF3604F97C}">
      <dsp:nvSpPr>
        <dsp:cNvPr id="0" name=""/>
        <dsp:cNvSpPr/>
      </dsp:nvSpPr>
      <dsp:spPr>
        <a:xfrm rot="16200000">
          <a:off x="1850924" y="2993469"/>
          <a:ext cx="3591690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Дидактические игры</a:t>
          </a:r>
          <a:endParaRPr lang="ru-RU" sz="2800" kern="1200" dirty="0"/>
        </a:p>
      </dsp:txBody>
      <dsp:txXfrm>
        <a:off x="1850924" y="2993469"/>
        <a:ext cx="3591690" cy="682421"/>
      </dsp:txXfrm>
    </dsp:sp>
    <dsp:sp modelId="{EE6F59B2-D6BB-4E5A-8F2F-3E4FA9BA15D4}">
      <dsp:nvSpPr>
        <dsp:cNvPr id="0" name=""/>
        <dsp:cNvSpPr/>
      </dsp:nvSpPr>
      <dsp:spPr>
        <a:xfrm>
          <a:off x="4435648" y="7876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способу организации</a:t>
          </a:r>
          <a:endParaRPr lang="ru-RU" sz="1800" kern="1200" dirty="0"/>
        </a:p>
      </dsp:txBody>
      <dsp:txXfrm>
        <a:off x="4435648" y="7876"/>
        <a:ext cx="3059992" cy="682421"/>
      </dsp:txXfrm>
    </dsp:sp>
    <dsp:sp modelId="{EDDA0172-E2FC-46D5-A57F-F3848609218E}">
      <dsp:nvSpPr>
        <dsp:cNvPr id="0" name=""/>
        <dsp:cNvSpPr/>
      </dsp:nvSpPr>
      <dsp:spPr>
        <a:xfrm>
          <a:off x="4435648" y="860902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 предметной области</a:t>
          </a:r>
          <a:endParaRPr lang="ru-RU" sz="1800" b="0" kern="1200" dirty="0"/>
        </a:p>
      </dsp:txBody>
      <dsp:txXfrm>
        <a:off x="4435648" y="860902"/>
        <a:ext cx="3059992" cy="682421"/>
      </dsp:txXfrm>
    </dsp:sp>
    <dsp:sp modelId="{FC02A106-5B3B-44E0-AEFF-B8A8560D45B2}">
      <dsp:nvSpPr>
        <dsp:cNvPr id="0" name=""/>
        <dsp:cNvSpPr/>
      </dsp:nvSpPr>
      <dsp:spPr>
        <a:xfrm>
          <a:off x="4435648" y="1713929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виду деятельности</a:t>
          </a:r>
          <a:endParaRPr lang="ru-RU" sz="1800" b="0" kern="1200" dirty="0"/>
        </a:p>
      </dsp:txBody>
      <dsp:txXfrm>
        <a:off x="4435648" y="1713929"/>
        <a:ext cx="3059992" cy="682421"/>
      </dsp:txXfrm>
    </dsp:sp>
    <dsp:sp modelId="{E3223D2A-787F-49B9-8C18-6831F1578500}">
      <dsp:nvSpPr>
        <dsp:cNvPr id="0" name=""/>
        <dsp:cNvSpPr/>
      </dsp:nvSpPr>
      <dsp:spPr>
        <a:xfrm>
          <a:off x="4435648" y="2566956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 игровой методике</a:t>
          </a:r>
          <a:endParaRPr lang="ru-RU" sz="1800" b="0" kern="1200" dirty="0"/>
        </a:p>
      </dsp:txBody>
      <dsp:txXfrm>
        <a:off x="4435648" y="2566956"/>
        <a:ext cx="3059992" cy="682421"/>
      </dsp:txXfrm>
    </dsp:sp>
    <dsp:sp modelId="{4DDDFC0A-8C0B-47B7-916E-8C3B760E810D}">
      <dsp:nvSpPr>
        <dsp:cNvPr id="0" name=""/>
        <dsp:cNvSpPr/>
      </dsp:nvSpPr>
      <dsp:spPr>
        <a:xfrm>
          <a:off x="4435648" y="3419982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этапу педагогического процесса</a:t>
          </a:r>
          <a:endParaRPr lang="ru-RU" sz="1800" b="0" kern="1200" dirty="0"/>
        </a:p>
      </dsp:txBody>
      <dsp:txXfrm>
        <a:off x="4435648" y="3419982"/>
        <a:ext cx="3059992" cy="682421"/>
      </dsp:txXfrm>
    </dsp:sp>
    <dsp:sp modelId="{CA263AE0-3E63-4B3C-B594-8BD0CC814E3D}">
      <dsp:nvSpPr>
        <dsp:cNvPr id="0" name=""/>
        <dsp:cNvSpPr/>
      </dsp:nvSpPr>
      <dsp:spPr>
        <a:xfrm>
          <a:off x="4435648" y="4273009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количеству участников</a:t>
          </a:r>
          <a:endParaRPr lang="ru-RU" sz="1800" b="0" kern="1200" dirty="0"/>
        </a:p>
      </dsp:txBody>
      <dsp:txXfrm>
        <a:off x="4435648" y="4273009"/>
        <a:ext cx="3059992" cy="682421"/>
      </dsp:txXfrm>
    </dsp:sp>
    <dsp:sp modelId="{09725962-37A5-4FB3-919D-E1C8F2CCCAE0}">
      <dsp:nvSpPr>
        <dsp:cNvPr id="0" name=""/>
        <dsp:cNvSpPr/>
      </dsp:nvSpPr>
      <dsp:spPr>
        <a:xfrm>
          <a:off x="4435648" y="5126035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характеру познавательной деятельности</a:t>
          </a:r>
          <a:endParaRPr lang="ru-RU" sz="1800" b="0" i="0" kern="1200" dirty="0"/>
        </a:p>
      </dsp:txBody>
      <dsp:txXfrm>
        <a:off x="4435648" y="5126035"/>
        <a:ext cx="3059992" cy="682421"/>
      </dsp:txXfrm>
    </dsp:sp>
    <dsp:sp modelId="{B12BD3CB-384B-441D-AF49-33ECB33E22A2}">
      <dsp:nvSpPr>
        <dsp:cNvPr id="0" name=""/>
        <dsp:cNvSpPr/>
      </dsp:nvSpPr>
      <dsp:spPr>
        <a:xfrm>
          <a:off x="4435648" y="5979062"/>
          <a:ext cx="3059992" cy="6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времени проведения</a:t>
          </a:r>
          <a:endParaRPr lang="ru-RU" sz="1800" b="0" i="0" kern="1200" dirty="0"/>
        </a:p>
      </dsp:txBody>
      <dsp:txXfrm>
        <a:off x="4435648" y="5979062"/>
        <a:ext cx="3059992" cy="68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79BE6-25BC-47EE-BF90-DE056A49C3E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C411-5219-4195-A488-A03CBB63E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5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1C411-5219-4195-A488-A03CBB63E7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5588-37EC-4D9C-91AA-88D02791AD6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altimeboard.com/app/board/iXjVOfxM0ww=/" TargetMode="Externa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id=zK6ipmEsAvYC&amp;pg=PA23&amp;lpg=PA23&amp;dq=%D0%B0%D0%BD%D0%B0%D0%BB%D0%B8%D0%B7+%D0%B8%D0%B3%D1%80%D0%BE%D0%B2%D0%BE%D0%B3%D0%BE+%D0%B2%D0%B7%D0%B0%D0%B8%D0%BC%D0%BE%D0%B4%D0%B5%D0%B9%D1%81%D1%82%D0%B2%D0%B8%D1%8F&amp;source=bl&amp;ots=gGDeVZeZh8&amp;sig=9rrm3ZZi4V9oVPC2qhyO2xoqPpo&amp;hl=ru&amp;sa=X&amp;ved=0ahUKEwjp36Crr6nMAhUhEJoKHd2CAFkQ6AEIGzAA#v=onepage&amp;q=%D0%B0%D0%BD%D0%B0%D0%BB%D0%B8%D0%B7%20%D0%B8%D0%B3%D1%80%D0%BE%D0%B2%D0%BE%D0%B3%D0%BE%20%D0%B2%D0%B7%D0%B0%D0%B8%D0%BC%D0%BE%D0%B4%D0%B5%D0%B9%D1%81%D1%82%D0%B2%D0%B8%D1%8F&amp;f=fals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tudopedia.org/2-53200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s://wikium.ru/star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mirbis.ru/data/File/KSO/Presentations/Aktivnie-formi-obuchenia.pdf" TargetMode="External"/><Relationship Id="rId4" Type="http://schemas.openxmlformats.org/officeDocument/2006/relationships/hyperlink" Target="http://gusarovalena.blogspot.ru/2013/05/blog-post_19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hyperlink" Target="http://unesco.edusite.ru/book/social_theatr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School91perm/ss-32517601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didactlearningapps.blogspot.ru/p/lblfrnb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o.gl/forms/FNHucSPuf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linevsem.ru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49689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29032"/>
                </a:solidFill>
              </a:rPr>
              <a:t>Игро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техн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ика</a:t>
            </a:r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BE29"/>
                </a:solidFill>
              </a:rPr>
              <a:t>и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игро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техно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логии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36450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Львова Л. 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0506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Задание № 1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orabley.net/_nw/5/903601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506" y="1014466"/>
            <a:ext cx="4535549" cy="58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orabley.net/_nw/5/90360170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 bwMode="auto">
          <a:xfrm>
            <a:off x="4520043" y="1014466"/>
            <a:ext cx="4535549" cy="58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137303"/>
            <a:ext cx="60084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Айсберг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игрового</a:t>
            </a:r>
            <a:r>
              <a:rPr lang="ru-RU" sz="5400" dirty="0">
                <a:solidFill>
                  <a:srgbClr val="002060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взаимо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действия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8169" y="17728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https://realtimeboard.com/app/board/iXjVOfxM0ww</a:t>
            </a:r>
            <a:r>
              <a:rPr lang="en-US" dirty="0" smtClean="0">
                <a:hlinkClick r:id="rId5"/>
              </a:rPr>
              <a:t>=/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37303"/>
            <a:ext cx="60084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Айсберг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игрового</a:t>
            </a:r>
            <a:r>
              <a:rPr lang="ru-RU" sz="5400" dirty="0">
                <a:solidFill>
                  <a:srgbClr val="002060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взаимо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действия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256547"/>
            <a:ext cx="73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Приём "Ассоциативный ряд"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9468" y="2718212"/>
            <a:ext cx="7523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dirty="0"/>
              <a:t>теме или конкретному понятию урока нужно выписать в столбик </a:t>
            </a:r>
            <a:r>
              <a:rPr lang="ru-RU" sz="2400" dirty="0" smtClean="0"/>
              <a:t>слова-ассоциации 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составить </a:t>
            </a:r>
            <a:r>
              <a:rPr lang="ru-RU" sz="2400" dirty="0"/>
              <a:t>определение, используя записанные </a:t>
            </a:r>
            <a:r>
              <a:rPr lang="ru-RU" sz="2400" dirty="0" smtClean="0"/>
              <a:t>слова</a:t>
            </a:r>
          </a:p>
          <a:p>
            <a:endParaRPr lang="ru-RU" sz="2400" dirty="0"/>
          </a:p>
          <a:p>
            <a:r>
              <a:rPr lang="ru-RU" sz="2400" dirty="0" smtClean="0"/>
              <a:t>оставить </a:t>
            </a:r>
            <a:r>
              <a:rPr lang="ru-RU" sz="2400" dirty="0"/>
              <a:t>запись на </a:t>
            </a:r>
            <a:r>
              <a:rPr lang="ru-RU" sz="2400" dirty="0" smtClean="0"/>
              <a:t>доске</a:t>
            </a:r>
          </a:p>
          <a:p>
            <a:r>
              <a:rPr lang="ru-RU" sz="2400" dirty="0" smtClean="0"/>
              <a:t>объяснить </a:t>
            </a:r>
            <a:r>
              <a:rPr lang="ru-RU" sz="2400" dirty="0"/>
              <a:t>новую </a:t>
            </a:r>
            <a:r>
              <a:rPr lang="ru-RU" sz="2400" dirty="0" smtClean="0"/>
              <a:t>тему</a:t>
            </a:r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конце урока вернуться, что-либо добавить или стереть</a:t>
            </a:r>
          </a:p>
        </p:txBody>
      </p:sp>
    </p:spTree>
    <p:extLst>
      <p:ext uri="{BB962C8B-B14F-4D97-AF65-F5344CB8AC3E}">
        <p14:creationId xmlns:p14="http://schemas.microsoft.com/office/powerpoint/2010/main" val="404375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37303"/>
            <a:ext cx="60084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Айсберг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игрового</a:t>
            </a:r>
            <a:r>
              <a:rPr lang="ru-RU" sz="5400" dirty="0">
                <a:solidFill>
                  <a:srgbClr val="002060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взаимо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действия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5" y="1940332"/>
            <a:ext cx="73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Приём "Ассоциативный ряд"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333" y="2450700"/>
            <a:ext cx="75230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Функциональный пласт — </a:t>
            </a:r>
            <a:r>
              <a:rPr lang="ru-RU" dirty="0"/>
              <a:t>кто и как играет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/>
              <a:t>Физиологический пласт — </a:t>
            </a:r>
            <a:r>
              <a:rPr lang="ru-RU" dirty="0"/>
              <a:t>влияние на регуляцию физиологических процессов организма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Психологический пласт — </a:t>
            </a:r>
            <a:r>
              <a:rPr lang="ru-RU" dirty="0"/>
              <a:t>влияние игры на психику человека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Педагогический </a:t>
            </a:r>
            <a:r>
              <a:rPr lang="ru-RU" sz="2400" b="1" dirty="0"/>
              <a:t>пласт — </a:t>
            </a:r>
            <a:r>
              <a:rPr lang="ru-RU" dirty="0"/>
              <a:t>формирующий </a:t>
            </a:r>
            <a:r>
              <a:rPr lang="ru-RU" dirty="0" smtClean="0"/>
              <a:t>уровень, приобретение умений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Личностный (латентный) </a:t>
            </a:r>
            <a:r>
              <a:rPr lang="ru-RU" sz="2400" b="1" dirty="0" smtClean="0"/>
              <a:t>пласт</a:t>
            </a:r>
            <a:r>
              <a:rPr lang="ru-RU" sz="2400" b="1" dirty="0"/>
              <a:t>  </a:t>
            </a:r>
            <a:r>
              <a:rPr lang="ru-RU" sz="2400" b="1" dirty="0" smtClean="0"/>
              <a:t>— </a:t>
            </a:r>
            <a:r>
              <a:rPr lang="ru-RU" dirty="0"/>
              <a:t>приводящий к личностному развитию участника игры</a:t>
            </a:r>
            <a:endParaRPr lang="ru-RU" sz="2400" b="1" dirty="0"/>
          </a:p>
          <a:p>
            <a:endParaRPr lang="ru-RU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9162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hlinkClick r:id="rId2"/>
              </a:rPr>
              <a:t>Книга онлайн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1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" y="13072"/>
            <a:ext cx="9037443" cy="6844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00506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Задание № 2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2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2" y="4437112"/>
            <a:ext cx="8963631" cy="2275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3298" y="188640"/>
            <a:ext cx="48878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сифи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ка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073B1"/>
                </a:solidFill>
              </a:rPr>
              <a:t>ция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073B1"/>
                </a:solidFill>
              </a:rPr>
              <a:t>игр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pic>
        <p:nvPicPr>
          <p:cNvPr id="1028" name="Picture 4" descr="http://s1.iconbird.com/ico/2013/7/390/w256h2561372777059Compon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1" y="112066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1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6207405"/>
              </p:ext>
            </p:extLst>
          </p:nvPr>
        </p:nvGraphicFramePr>
        <p:xfrm>
          <a:off x="1187624" y="44624"/>
          <a:ext cx="108012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3.bp.blogspot.com/-X3NP6ld9QyI/VlI0aRlp-2I/AAAAAAAAEfc/xm808WWlndg/s1600/%25D1%2587%25D1%2582%25D0%25BE%2B%25D1%258F%2B%25D0%25B2%25D0%25B8%25D0%25B6%25D1%25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5" y="3507539"/>
            <a:ext cx="2677072" cy="28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8878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сифи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ка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073B1"/>
                </a:solidFill>
              </a:rPr>
              <a:t>ция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073B1"/>
                </a:solidFill>
              </a:rPr>
              <a:t>игр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http://studopedia.org/2-53200.html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13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" y="13072"/>
            <a:ext cx="9037443" cy="6844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00506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Задание № </a:t>
            </a:r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72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647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wikium.ru/start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260648"/>
            <a:ext cx="1943100" cy="195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49972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gusarovalena.blogspot.ru/2013/05/blog-post_19.html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6369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mirbis.ru/data/File/KSO/Presentations/Aktivnie-formi-obuchenia.pdf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4682406"/>
            <a:ext cx="2124371" cy="2114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2375377"/>
            <a:ext cx="20859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926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unesco.edusite.ru/book/social_theatre.pdf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0327"/>
            <a:ext cx="203835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263691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didactlearningapps.blogspot.ru/p/lblfrnbx.html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00384"/>
            <a:ext cx="2028825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01317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www.slideshare.net/School91perm/ss-32517601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17517"/>
            <a:ext cx="19907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86141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goo.gl/forms/FNHucSPuf1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6185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29032"/>
                </a:solidFill>
              </a:rPr>
              <a:t>Регис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тра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ция</a:t>
            </a:r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участ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к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ов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2014974"/>
            <a:ext cx="2831787" cy="2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" y="13072"/>
            <a:ext cx="9037443" cy="6844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005064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Задание № </a:t>
            </a:r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71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19711"/>
            <a:ext cx="6629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Высокая эмоциональность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Контакт глаз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Открытая поза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Установка на действие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Интрига игры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Игровая ситуация «МЫ»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Четкость инструкции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Скорость речи = скорости чтения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Высокая степень мобилизации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Лёгкий психологический вес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Пристройка «на равных»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Высокая динамика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Соответствие игры пространству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Соответствие текста мимике и жестам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Инструментарий и оформление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Адекватность возрасту, месту, времени, ситуации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 smtClean="0"/>
              <a:t>ЖЭТ – доведение игры до логического конца</a:t>
            </a:r>
          </a:p>
        </p:txBody>
      </p:sp>
      <p:pic>
        <p:nvPicPr>
          <p:cNvPr id="2050" name="Picture 2" descr="http://xn--80aaelcra4bbfjoevfe7s.xn--p1ai/Stenanovostey/circus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628800"/>
            <a:ext cx="2642772" cy="39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19" y="-52470"/>
            <a:ext cx="85020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Критерии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эффективного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игрового</a:t>
            </a:r>
            <a:endParaRPr lang="ru-RU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B073B1"/>
              </a:solidFill>
            </a:endParaRP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073B1"/>
                </a:solidFill>
              </a:rPr>
              <a:t>взаимодействия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460" y="2276872"/>
            <a:ext cx="7597080" cy="3810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endParaRPr lang="ru-RU" altLang="ru-RU" sz="8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1.</a:t>
            </a:r>
            <a:r>
              <a:rPr lang="ru-RU" altLang="ru-RU" sz="2600" dirty="0" smtClean="0"/>
              <a:t> Настрой на игру: предложение-призыв, интрига, обозначение – зачем (не всегда).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2.</a:t>
            </a:r>
            <a:r>
              <a:rPr lang="ru-RU" altLang="ru-RU" sz="2600" dirty="0" smtClean="0"/>
              <a:t> Инструкция.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3.</a:t>
            </a:r>
            <a:r>
              <a:rPr lang="ru-RU" altLang="ru-RU" sz="2600" dirty="0" smtClean="0"/>
              <a:t> Проба.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4.</a:t>
            </a:r>
            <a:r>
              <a:rPr lang="ru-RU" altLang="ru-RU" sz="2600" dirty="0" smtClean="0"/>
              <a:t> Коррекция инструкции.</a:t>
            </a:r>
            <a:endParaRPr lang="ru-RU" altLang="ru-RU" sz="2600" b="1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5.– 6.</a:t>
            </a:r>
            <a:r>
              <a:rPr lang="ru-RU" altLang="ru-RU" sz="2600" dirty="0" smtClean="0"/>
              <a:t> Собственно, игра. // Коррекция хода игры.</a:t>
            </a:r>
            <a:endParaRPr lang="ru-RU" altLang="ru-RU" sz="2600" b="1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7.</a:t>
            </a:r>
            <a:r>
              <a:rPr lang="ru-RU" altLang="ru-RU" sz="2600" dirty="0" smtClean="0"/>
              <a:t>   Окончание, «точка».</a:t>
            </a:r>
            <a:endParaRPr lang="ru-RU" altLang="ru-RU" sz="2600" b="1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ru-RU" altLang="ru-RU" sz="2600" b="1" dirty="0" smtClean="0"/>
              <a:t>8.</a:t>
            </a:r>
            <a:r>
              <a:rPr lang="ru-RU" altLang="ru-RU" sz="2600" dirty="0" smtClean="0"/>
              <a:t>   Анализ (в определенных типах игр).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934579"/>
            <a:ext cx="60084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Структура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игры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  <p:pic>
        <p:nvPicPr>
          <p:cNvPr id="6" name="Picture 2" descr="https://img-fotki.yandex.ru/get/9217/2449448.6b/0_12f895_4edb26b5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0"/>
            <a:ext cx="2663160" cy="23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pn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6"/>
            <a:ext cx="5323224" cy="2006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908720"/>
            <a:ext cx="3347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Подарок!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D:\Мои документы\дети ученики 1\2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631954" cy="1671437"/>
          </a:xfrm>
          <a:prstGeom prst="rect">
            <a:avLst/>
          </a:prstGeom>
          <a:noFill/>
        </p:spPr>
      </p:pic>
      <p:pic>
        <p:nvPicPr>
          <p:cNvPr id="6" name="Picture 3" descr="D:\Мои документы\дети ученики 1\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380971" cy="1930825"/>
          </a:xfrm>
          <a:prstGeom prst="rect">
            <a:avLst/>
          </a:prstGeom>
          <a:noFill/>
        </p:spPr>
      </p:pic>
      <p:pic>
        <p:nvPicPr>
          <p:cNvPr id="7" name="Picture 4" descr="D:\Мои документы\дети ученики 1\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486297" cy="19665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48015" y="3742000"/>
            <a:ext cx="224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http://onlinevsem.ru/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342586"/>
            <a:ext cx="69847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Роль и место игровых технологий в </a:t>
            </a:r>
            <a:r>
              <a:rPr lang="ru-RU" sz="2400" dirty="0" smtClean="0">
                <a:solidFill>
                  <a:srgbClr val="002060"/>
                </a:solidFill>
              </a:rPr>
              <a:t>обучении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Айсберг игрового </a:t>
            </a:r>
            <a:r>
              <a:rPr lang="ru-RU" sz="2400" dirty="0" smtClean="0">
                <a:solidFill>
                  <a:srgbClr val="002060"/>
                </a:solidFill>
              </a:rPr>
              <a:t>взаимодействия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Классификация </a:t>
            </a:r>
            <a:r>
              <a:rPr lang="ru-RU" sz="2400" dirty="0" smtClean="0">
                <a:solidFill>
                  <a:srgbClr val="002060"/>
                </a:solidFill>
              </a:rPr>
              <a:t>игр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Критерии эффективного игрового </a:t>
            </a:r>
            <a:r>
              <a:rPr lang="ru-RU" sz="2400" dirty="0" smtClean="0">
                <a:solidFill>
                  <a:srgbClr val="002060"/>
                </a:solidFill>
              </a:rPr>
              <a:t>взаимодействия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Структура </a:t>
            </a:r>
            <a:r>
              <a:rPr lang="ru-RU" sz="2400" dirty="0" smtClean="0">
                <a:solidFill>
                  <a:srgbClr val="002060"/>
                </a:solidFill>
              </a:rPr>
              <a:t>игры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Нескучные </a:t>
            </a:r>
            <a:r>
              <a:rPr lang="ru-RU" sz="2400" dirty="0" smtClean="0">
                <a:solidFill>
                  <a:srgbClr val="002060"/>
                </a:solidFill>
              </a:rPr>
              <a:t>уроки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72354"/>
            <a:ext cx="7325912" cy="18600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8270" y="332656"/>
            <a:ext cx="489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План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веб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ин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ара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4994" y="332656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Во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34E50"/>
                </a:solidFill>
              </a:rPr>
              <a:t>про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85591"/>
                </a:solidFill>
              </a:rPr>
              <a:t>сы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855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9168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C9C80"/>
                </a:solidFill>
              </a:rPr>
              <a:t>Что такое игра в обучении?</a:t>
            </a:r>
            <a:endParaRPr lang="ru-RU" sz="3200" b="1" dirty="0">
              <a:solidFill>
                <a:srgbClr val="0C9C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342900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6A0F"/>
                </a:solidFill>
              </a:rPr>
              <a:t>Что означает термин «игровые технологии»?</a:t>
            </a:r>
            <a:endParaRPr lang="ru-RU" sz="3200" dirty="0">
              <a:solidFill>
                <a:srgbClr val="FF6A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416" y="530120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85591"/>
                </a:solidFill>
              </a:rPr>
              <a:t>Где и как в обучении могут быть использованы игры?</a:t>
            </a:r>
            <a:endParaRPr lang="ru-RU" sz="3200" dirty="0">
              <a:solidFill>
                <a:srgbClr val="A855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437112"/>
            <a:ext cx="2952328" cy="227592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5575073"/>
            <a:ext cx="611560" cy="59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www.afpb.ru/images/cms/content/afpb/map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93970"/>
            <a:ext cx="6005478" cy="31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3350" y="332656"/>
            <a:ext cx="5265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Карта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34E50"/>
                </a:solidFill>
              </a:rPr>
              <a:t>участ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BE29"/>
                </a:solidFill>
              </a:rPr>
              <a:t>ников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4B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8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страна для детей, рисунки веселые сердечки, смешные птички скачать на рабочий стол монитор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0518"/>
            <a:ext cx="9180512" cy="68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" y="4437112"/>
            <a:ext cx="8963631" cy="22759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04664"/>
            <a:ext cx="5941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4552A"/>
                </a:solidFill>
              </a:rPr>
              <a:t>Игра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Стра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BB9F4"/>
                </a:solidFill>
              </a:rPr>
              <a:t>на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F160"/>
                </a:solidFill>
              </a:rPr>
              <a:t>Дет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ей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B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2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1551" y="2852936"/>
            <a:ext cx="500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Вы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34E50"/>
                </a:solidFill>
              </a:rPr>
              <a:t>би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6D7F0"/>
                </a:solidFill>
              </a:rPr>
              <a:t>раем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A4E7C"/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ро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ли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855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kira-scrap.ru/KATALOG/MULTY_INOSTR/1/0_8bbc4_12f61987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" y="287964"/>
            <a:ext cx="1249848" cy="20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-fotki.yandex.ru/get/9328/16969765.178/0_7bd60_d7088a9c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74" y="2518396"/>
            <a:ext cx="212097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99.mindmix.ru/www.youloveit.ru/uploads/gallery/main/577/youloveit_ru_fei_disney_v_prazdnichnyh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3" y="4668647"/>
            <a:ext cx="1162453" cy="20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mg-fotki.yandex.ru/get/5604/lady-annadu.22/0_5f3ea_3d849688_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4032"/>
            <a:ext cx="1817904" cy="18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img-fotki.yandex.ru/get/9323/16969765.1e6/0_8bbc1_9b31cad9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85" y="2382003"/>
            <a:ext cx="1792241" cy="17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s16.radikal.ru/i190/0910/66/ca593f58c61d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7538" y="273125"/>
            <a:ext cx="1461332" cy="14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papus666.narod.ru/clipart/f/feja/fairy104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1961" y="2003704"/>
            <a:ext cx="1427874" cy="21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7647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A0000"/>
                </a:solidFill>
              </a:rPr>
              <a:t>Фея Эмоций</a:t>
            </a:r>
            <a:endParaRPr lang="ru-RU" sz="2400" b="1" dirty="0">
              <a:solidFill>
                <a:srgbClr val="7A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23" y="224565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6A0F"/>
                </a:solidFill>
              </a:rPr>
              <a:t>Фея Преимуществ</a:t>
            </a:r>
            <a:endParaRPr lang="ru-RU" sz="2400" b="1" dirty="0">
              <a:solidFill>
                <a:srgbClr val="FF6A0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1210" y="513638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Фея-Осторожность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10158" y="470357"/>
            <a:ext cx="298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D5C55"/>
                </a:solidFill>
              </a:rPr>
              <a:t>Фея </a:t>
            </a:r>
            <a:r>
              <a:rPr lang="ru-RU" sz="2400" b="1" dirty="0" smtClean="0">
                <a:ln w="3175">
                  <a:noFill/>
                </a:ln>
                <a:solidFill>
                  <a:srgbClr val="7D5C55"/>
                </a:solidFill>
              </a:rPr>
              <a:t>Рассудительности</a:t>
            </a:r>
            <a:endParaRPr lang="ru-RU" sz="2400" b="1" dirty="0">
              <a:ln w="3175">
                <a:noFill/>
              </a:ln>
              <a:solidFill>
                <a:srgbClr val="7D5C5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7741" y="2151170"/>
            <a:ext cx="132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B5FA6"/>
                </a:solidFill>
              </a:rPr>
              <a:t>Фей</a:t>
            </a:r>
            <a:endParaRPr lang="ru-RU" sz="2400" b="1" dirty="0">
              <a:ln w="3175">
                <a:noFill/>
              </a:ln>
              <a:solidFill>
                <a:srgbClr val="6B5F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678" y="6217343"/>
            <a:ext cx="298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C9C80"/>
                </a:solidFill>
              </a:rPr>
              <a:t>Фея </a:t>
            </a:r>
            <a:r>
              <a:rPr lang="ru-RU" sz="2400" b="1" dirty="0" smtClean="0">
                <a:ln w="3175">
                  <a:noFill/>
                </a:ln>
                <a:solidFill>
                  <a:srgbClr val="0C9C80"/>
                </a:solidFill>
              </a:rPr>
              <a:t>Творчества</a:t>
            </a:r>
            <a:endParaRPr lang="ru-RU" sz="2400" b="1" dirty="0">
              <a:ln w="3175">
                <a:noFill/>
              </a:ln>
              <a:solidFill>
                <a:srgbClr val="0C9C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7290" y="4240478"/>
            <a:ext cx="298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Фея </a:t>
            </a:r>
            <a:r>
              <a:rPr lang="ru-RU" sz="2400" b="1" dirty="0" smtClean="0">
                <a:ln w="3175">
                  <a:noFill/>
                </a:ln>
                <a:solidFill>
                  <a:srgbClr val="00B0F0"/>
                </a:solidFill>
              </a:rPr>
              <a:t>Достижений</a:t>
            </a:r>
            <a:endParaRPr lang="ru-RU" sz="2400" b="1" dirty="0">
              <a:ln w="3175">
                <a:noFill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5403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В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34E50"/>
                </a:solidFill>
              </a:rPr>
              <a:t>чем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6D7F0"/>
                </a:solidFill>
              </a:rPr>
              <a:t>привлекательность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A4E7C"/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игры?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8559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02548"/>
              </p:ext>
            </p:extLst>
          </p:nvPr>
        </p:nvGraphicFramePr>
        <p:xfrm>
          <a:off x="1661561" y="2636912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35828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0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3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0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72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0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46878"/>
                  </a:ext>
                </a:extLst>
              </a:tr>
            </a:tbl>
          </a:graphicData>
        </a:graphic>
      </p:graphicFrame>
      <p:pic>
        <p:nvPicPr>
          <p:cNvPr id="9222" name="Picture 6" descr="http://www.mybloginfo.ru/uploads/posts/2012-10/1350554731_69490747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5567"/>
            <a:ext cx="2050175" cy="29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online.focusky.com/zpys/gijr/files/extfiles/_02014917173407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3761"/>
            <a:ext cx="2016224" cy="34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36bedca8efce783d218566827d770fc1bef51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379</Words>
  <Application>Microsoft Office PowerPoint</Application>
  <PresentationFormat>Экран (4:3)</PresentationFormat>
  <Paragraphs>108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keywords>шаблон для детских и школьных презентаций, шаблон дети, шаблон на день защиты детей, веселые детки шаблон для презентаций</cp:keywords>
  <cp:lastModifiedBy>Lolita Vladimirovna</cp:lastModifiedBy>
  <cp:revision>32</cp:revision>
  <dcterms:created xsi:type="dcterms:W3CDTF">2014-05-12T04:49:29Z</dcterms:created>
  <dcterms:modified xsi:type="dcterms:W3CDTF">2016-04-28T12:24:57Z</dcterms:modified>
</cp:coreProperties>
</file>