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79" r:id="rId3"/>
    <p:sldId id="280" r:id="rId4"/>
    <p:sldId id="285" r:id="rId5"/>
    <p:sldId id="286" r:id="rId6"/>
    <p:sldId id="282" r:id="rId7"/>
    <p:sldId id="283" r:id="rId8"/>
    <p:sldId id="284" r:id="rId9"/>
    <p:sldId id="258" r:id="rId10"/>
    <p:sldId id="270" r:id="rId11"/>
    <p:sldId id="264" r:id="rId12"/>
    <p:sldId id="263" r:id="rId13"/>
    <p:sldId id="262" r:id="rId14"/>
    <p:sldId id="269" r:id="rId15"/>
    <p:sldId id="265" r:id="rId16"/>
    <p:sldId id="266" r:id="rId17"/>
    <p:sldId id="261" r:id="rId18"/>
    <p:sldId id="260" r:id="rId19"/>
    <p:sldId id="267" r:id="rId20"/>
    <p:sldId id="268" r:id="rId21"/>
    <p:sldId id="271" r:id="rId22"/>
    <p:sldId id="272" r:id="rId23"/>
    <p:sldId id="273" r:id="rId24"/>
    <p:sldId id="274" r:id="rId25"/>
    <p:sldId id="275" r:id="rId26"/>
    <p:sldId id="259" r:id="rId27"/>
    <p:sldId id="276" r:id="rId28"/>
    <p:sldId id="277" r:id="rId29"/>
    <p:sldId id="278" r:id="rId30"/>
    <p:sldId id="281" r:id="rId31"/>
    <p:sldId id="293" r:id="rId32"/>
    <p:sldId id="294" r:id="rId33"/>
    <p:sldId id="287" r:id="rId34"/>
    <p:sldId id="288" r:id="rId35"/>
    <p:sldId id="289" r:id="rId36"/>
    <p:sldId id="290" r:id="rId37"/>
    <p:sldId id="291" r:id="rId38"/>
    <p:sldId id="292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33" autoAdjust="0"/>
    <p:restoredTop sz="94660"/>
  </p:normalViewPr>
  <p:slideViewPr>
    <p:cSldViewPr>
      <p:cViewPr varScale="1">
        <p:scale>
          <a:sx n="86" d="100"/>
          <a:sy n="86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Главная проблема при просмотре учебных видеороликов — пассивность зрителей.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Поэтому появляется необходимость прикрепить к видео учебные задания, организовать опрос или обсуждение, снабдить видео дополнительной информацией или ссылками на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веб-ресурсы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То есть сделать видео интерактивным.</a:t>
            </a:r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Интерактивное видео решает сразу три задачи: 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облегчает усвоение учебного материала, даёт подсказки, комментарии по ходу просмотра, позволяет узнать больше (с помощью ссылок на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веб-ресурсы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даёт возможность активизировать усвоение материала и проконтролировать это с помощью опросов, заданий, обсуждений;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вносит в обучение элемент игры, позволяя зрителю самому выбирать сюжет при просмотре видео. </a:t>
            </a:r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Чему мы будем учиться?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познакомимся с различными технологиями 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онлайн-инструментами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создания интерактивных видеороликов. 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Научимся создавать с помощью сервисов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2.0 интерактивное видео различных типов: видеоролики с пояснениями и комментариями,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видеоопросы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викторины и видео с возможностью выбора сюжета.</a:t>
            </a:r>
          </a:p>
          <a:p>
            <a:endParaRPr lang="ru-RU" dirty="0" smtClean="0"/>
          </a:p>
          <a:p>
            <a:r>
              <a:rPr lang="en-US" dirty="0" smtClean="0"/>
              <a:t>http://project19887.tilda.ws/#rec7019637</a:t>
            </a:r>
            <a:endParaRPr lang="ru-RU" dirty="0" smtClean="0"/>
          </a:p>
          <a:p>
            <a:r>
              <a:rPr lang="en-US" dirty="0" smtClean="0"/>
              <a:t>https://docs.google.com/presentation/d/e/2PACX-1vQog0LlQqK0FySSpId_u_aPIqO-J-KPj05d-NlHfsrLzooZf49BW88otEBlwINBlglgLs_egT9BcA_u/pub?start=false&amp;loop=false&amp;delayms=3000&amp;slide=id.g238215385d_2_87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5EFC2-62D1-441D-B4C0-D10F4B46BD8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https://getvoip.com/blog/2016/09/14/online-whiteboard-collaboration/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E6866-E620-4D44-B528-59DD19028DA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https://webwhiteboard.com/board/zn5cc4vb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E6866-E620-4D44-B528-59DD19028DA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https://www.tutorialspoint.com/free_online_whiteboard.htm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E6866-E620-4D44-B528-59DD19028DA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https://scribblar.com/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E6866-E620-4D44-B528-59DD19028DA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en-US" dirty="0" smtClean="0"/>
              <a:t>https://www.eduweaver.com/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E6866-E620-4D44-B528-59DD19028DA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https://www.learncube.com/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https://www.eduweaver.com/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E6866-E620-4D44-B528-59DD19028DA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https://www.notebookcast.com/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E6866-E620-4D44-B528-59DD19028DA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http://www.baiboard.com/index.html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E6866-E620-4D44-B528-59DD19028DAD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0DCD-8A86-441D-830A-BA1F39E9E789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9AEA-B1E1-4317-B81A-9DDE81AF3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0DCD-8A86-441D-830A-BA1F39E9E789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9AEA-B1E1-4317-B81A-9DDE81AF3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0DCD-8A86-441D-830A-BA1F39E9E789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9AEA-B1E1-4317-B81A-9DDE81AF3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0DCD-8A86-441D-830A-BA1F39E9E789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9AEA-B1E1-4317-B81A-9DDE81AF3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0DCD-8A86-441D-830A-BA1F39E9E789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9AEA-B1E1-4317-B81A-9DDE81AF3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0DCD-8A86-441D-830A-BA1F39E9E789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9AEA-B1E1-4317-B81A-9DDE81AF3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0DCD-8A86-441D-830A-BA1F39E9E789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9AEA-B1E1-4317-B81A-9DDE81AF3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0DCD-8A86-441D-830A-BA1F39E9E789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9AEA-B1E1-4317-B81A-9DDE81AF3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0DCD-8A86-441D-830A-BA1F39E9E789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9AEA-B1E1-4317-B81A-9DDE81AF3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0DCD-8A86-441D-830A-BA1F39E9E789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9AEA-B1E1-4317-B81A-9DDE81AF3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0DCD-8A86-441D-830A-BA1F39E9E789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9AEA-B1E1-4317-B81A-9DDE81AF3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F0DCD-8A86-441D-830A-BA1F39E9E789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59AEA-B1E1-4317-B81A-9DDE81AF3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nitforyou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nitforyou.com/online-whiteboard/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nitforyou.com/online-whiteboard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nitforyou.com/ipad-whiteboard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showme.com/" TargetMode="Externa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Средства </a:t>
            </a:r>
            <a:r>
              <a:rPr lang="ru-RU" b="1" dirty="0" err="1"/>
              <a:t>интернет-взаимодействия</a:t>
            </a:r>
            <a:r>
              <a:rPr lang="ru-RU" b="1" dirty="0"/>
              <a:t> тандема "педагог + учащиеся"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Пуляевская</a:t>
            </a:r>
            <a:r>
              <a:rPr lang="ru-RU" dirty="0" smtClean="0"/>
              <a:t> Александра Михайловна,</a:t>
            </a:r>
          </a:p>
          <a:p>
            <a:r>
              <a:rPr lang="ru-RU" dirty="0" smtClean="0"/>
              <a:t>Руководитель отдела информатизации образования ЧУ ДПО «Сибирский гуманитарно-технический институт». Автор проекта «</a:t>
            </a:r>
            <a:r>
              <a:rPr lang="en-US" dirty="0" smtClean="0">
                <a:hlinkClick r:id="rId3"/>
              </a:rPr>
              <a:t>NIT for You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hlinkClick r:id="rId2"/>
              </a:rPr>
              <a:t>онлайн-доски</a:t>
            </a:r>
            <a:r>
              <a:rPr lang="ru-RU" b="1" dirty="0" smtClean="0">
                <a:hlinkClick r:id="rId2"/>
              </a:rPr>
              <a:t>: обзор</a:t>
            </a:r>
            <a:endParaRPr lang="ru-RU" dirty="0"/>
          </a:p>
        </p:txBody>
      </p:sp>
      <p:pic>
        <p:nvPicPr>
          <p:cNvPr id="21506" name="Picture 2" descr="https://stoodle.ck12.org/img/mb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00808"/>
            <a:ext cx="6840760" cy="393253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508104" y="5805264"/>
            <a:ext cx="2556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https://stoodle.ck12.org/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hlinkClick r:id="rId3"/>
              </a:rPr>
              <a:t>онлайн-доски</a:t>
            </a:r>
            <a:r>
              <a:rPr lang="ru-RU" b="1" dirty="0" smtClean="0">
                <a:hlinkClick r:id="rId3"/>
              </a:rPr>
              <a:t>: обзор</a:t>
            </a:r>
            <a:endParaRPr lang="ru-RU" b="1" dirty="0"/>
          </a:p>
        </p:txBody>
      </p:sp>
      <p:pic>
        <p:nvPicPr>
          <p:cNvPr id="20482" name="Picture 2" descr="Online whiteboa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556792"/>
            <a:ext cx="7581900" cy="344805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580112" y="5445224"/>
            <a:ext cx="2605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http://www.twiddla.com/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https://www.eztalks.com/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Облачные технологии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http://www.scribblar.com/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http://board800.com/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91264" cy="101297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hlinkClick r:id="rId3"/>
              </a:rPr>
              <a:t>Digital Whiteboard:</a:t>
            </a:r>
            <a:r>
              <a:rPr lang="ru-RU" b="1" dirty="0" smtClean="0">
                <a:hlinkClick r:id="rId3"/>
              </a:rPr>
              <a:t/>
            </a:r>
            <a:br>
              <a:rPr lang="ru-RU" b="1" dirty="0" smtClean="0">
                <a:hlinkClick r:id="rId3"/>
              </a:rPr>
            </a:br>
            <a:r>
              <a:rPr lang="en-US" b="1" dirty="0" smtClean="0">
                <a:hlinkClick r:id="rId3"/>
              </a:rPr>
              <a:t> </a:t>
            </a:r>
            <a:r>
              <a:rPr lang="en-US" b="1" dirty="0" err="1" smtClean="0">
                <a:hlinkClick r:id="rId3"/>
              </a:rPr>
              <a:t>iPhone</a:t>
            </a:r>
            <a:r>
              <a:rPr lang="en-US" b="1" dirty="0" smtClean="0">
                <a:hlinkClick r:id="rId3"/>
              </a:rPr>
              <a:t>, </a:t>
            </a:r>
            <a:r>
              <a:rPr lang="en-US" b="1" dirty="0" err="1" smtClean="0">
                <a:hlinkClick r:id="rId3"/>
              </a:rPr>
              <a:t>iPad</a:t>
            </a:r>
            <a:r>
              <a:rPr lang="en-US" b="1" dirty="0" smtClean="0">
                <a:hlinkClick r:id="rId3"/>
              </a:rPr>
              <a:t>, and iPod</a:t>
            </a:r>
            <a:endParaRPr lang="ru-RU" dirty="0"/>
          </a:p>
        </p:txBody>
      </p:sp>
      <p:pic>
        <p:nvPicPr>
          <p:cNvPr id="1026" name="Picture 2" descr="iPad Screenshot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844824"/>
            <a:ext cx="5029200" cy="37719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732240" y="5733256"/>
            <a:ext cx="102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hlinkClick r:id="rId5"/>
              </a:rPr>
              <a:t>ShowMe</a:t>
            </a:r>
            <a:endParaRPr lang="en-US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https://www.educreations.com/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http://www.algodoo.com/</a:t>
            </a:r>
            <a:endParaRPr lang="ru-RU" dirty="0"/>
          </a:p>
        </p:txBody>
      </p:sp>
      <p:pic>
        <p:nvPicPr>
          <p:cNvPr id="10242" name="Picture 2" descr="algodoo_for_education_st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455044" cy="4646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http://nitforyou.com/pixiclip/</a:t>
            </a:r>
            <a:endParaRPr lang="ru-RU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http://www.edoboard.com/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8281" t="11666" r="19375" b="18333"/>
          <a:stretch>
            <a:fillRect/>
          </a:stretch>
        </p:blipFill>
        <p:spPr bwMode="auto">
          <a:xfrm>
            <a:off x="1357290" y="1500174"/>
            <a:ext cx="7125903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http://www.showme.com/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0781" t="10000" r="11406" b="30833"/>
          <a:stretch>
            <a:fillRect/>
          </a:stretch>
        </p:blipFill>
        <p:spPr bwMode="auto">
          <a:xfrm>
            <a:off x="714348" y="1714488"/>
            <a:ext cx="792961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https://padlet.com/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8594" t="10833" r="29687" b="25000"/>
          <a:stretch>
            <a:fillRect/>
          </a:stretch>
        </p:blipFill>
        <p:spPr bwMode="auto">
          <a:xfrm>
            <a:off x="1643042" y="1390208"/>
            <a:ext cx="6072230" cy="525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http://www.magnoto.com/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875" t="10833" r="51250" b="14166"/>
          <a:stretch>
            <a:fillRect/>
          </a:stretch>
        </p:blipFill>
        <p:spPr bwMode="auto">
          <a:xfrm>
            <a:off x="1785918" y="1500174"/>
            <a:ext cx="5500726" cy="495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http://www.spaaze.com/home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2031" t="10833" r="23125" b="22500"/>
          <a:stretch>
            <a:fillRect/>
          </a:stretch>
        </p:blipFill>
        <p:spPr bwMode="auto">
          <a:xfrm>
            <a:off x="1643042" y="1643050"/>
            <a:ext cx="6572296" cy="449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http://en.linoit.com/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5312" t="10833" r="26875" b="5833"/>
          <a:stretch>
            <a:fillRect/>
          </a:stretch>
        </p:blipFill>
        <p:spPr bwMode="auto">
          <a:xfrm>
            <a:off x="1928794" y="1285860"/>
            <a:ext cx="5319273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http://wikiwall.ru/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5313" t="12500" r="24062" b="11666"/>
          <a:stretch>
            <a:fillRect/>
          </a:stretch>
        </p:blipFill>
        <p:spPr bwMode="auto">
          <a:xfrm>
            <a:off x="1785918" y="1428736"/>
            <a:ext cx="6143668" cy="517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Интернет-доски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Online whiteboard tools</a:t>
            </a: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157</Words>
  <Application>Microsoft Office PowerPoint</Application>
  <PresentationFormat>Экран (4:3)</PresentationFormat>
  <Paragraphs>54</Paragraphs>
  <Slides>38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Средства интернет-взаимодействия тандема "педагог + учащиеся"</vt:lpstr>
      <vt:lpstr>Облачные технологии</vt:lpstr>
      <vt:lpstr>Слайд 3</vt:lpstr>
      <vt:lpstr>Слайд 4</vt:lpstr>
      <vt:lpstr>Слайд 5</vt:lpstr>
      <vt:lpstr>Слайд 6</vt:lpstr>
      <vt:lpstr>Слайд 7</vt:lpstr>
      <vt:lpstr>Слайд 8</vt:lpstr>
      <vt:lpstr>Интернет-доски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онлайн-доски: обзор</vt:lpstr>
      <vt:lpstr>онлайн-доски: обзор</vt:lpstr>
      <vt:lpstr>https://www.eztalks.com/</vt:lpstr>
      <vt:lpstr>Слайд 20</vt:lpstr>
      <vt:lpstr>Слайд 21</vt:lpstr>
      <vt:lpstr>http://www.scribblar.com/</vt:lpstr>
      <vt:lpstr>http://board800.com/</vt:lpstr>
      <vt:lpstr>Слайд 24</vt:lpstr>
      <vt:lpstr>Слайд 25</vt:lpstr>
      <vt:lpstr>Digital Whiteboard:  iPhone, iPad, and iPod</vt:lpstr>
      <vt:lpstr>https://www.educreations.com/</vt:lpstr>
      <vt:lpstr>http://www.algodoo.com/</vt:lpstr>
      <vt:lpstr>http://nitforyou.com/pixiclip/</vt:lpstr>
      <vt:lpstr>Слайд 30</vt:lpstr>
      <vt:lpstr>http://www.edoboard.com/</vt:lpstr>
      <vt:lpstr>http://www.showme.com/</vt:lpstr>
      <vt:lpstr>Слайд 33</vt:lpstr>
      <vt:lpstr>https://padlet.com/</vt:lpstr>
      <vt:lpstr>http://www.magnoto.com/</vt:lpstr>
      <vt:lpstr>http://www.spaaze.com/home</vt:lpstr>
      <vt:lpstr>http://en.linoit.com/</vt:lpstr>
      <vt:lpstr>http://wikiwall.ru/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Средства интернет-взаимодействия тандема "педагог + учащиеся"</dc:title>
  <dc:creator>test</dc:creator>
  <cp:lastModifiedBy>Пользователь Windows</cp:lastModifiedBy>
  <cp:revision>34</cp:revision>
  <dcterms:created xsi:type="dcterms:W3CDTF">2017-11-26T15:13:34Z</dcterms:created>
  <dcterms:modified xsi:type="dcterms:W3CDTF">2017-11-29T11:17:12Z</dcterms:modified>
</cp:coreProperties>
</file>