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37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62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080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6597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995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59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363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408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49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9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60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8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7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2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67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11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01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4A9FA-EEDE-4142-BF94-5037A23724C6}" type="datetimeFigureOut">
              <a:rPr lang="ru-RU" smtClean="0"/>
              <a:t>17.08.2017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88BA8-4AEC-4C9F-BE45-9DB0106AD2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718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makr.com/" TargetMode="External"/><Relationship Id="rId2" Type="http://schemas.openxmlformats.org/officeDocument/2006/relationships/hyperlink" Target="https://www.appsgeyser.com/create/start/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loud.appspotr.com/" TargetMode="External"/><Relationship Id="rId4" Type="http://schemas.openxmlformats.org/officeDocument/2006/relationships/hyperlink" Target="http://www.appsbar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/>
              <a:t>Мобильное обучение и разработка собственных </a:t>
            </a:r>
            <a:r>
              <a:rPr lang="ru-RU" sz="3600" dirty="0" smtClean="0"/>
              <a:t>приложений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Львова Л. В.</a:t>
            </a:r>
          </a:p>
          <a:p>
            <a:r>
              <a:rPr lang="ru-RU" dirty="0" smtClean="0"/>
              <a:t>Учебный Центр «КОМПЬЮТЕРиЯ»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660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Этапы современного урока и мобильные </a:t>
            </a:r>
            <a:r>
              <a:rPr lang="ru-RU" dirty="0" smtClean="0"/>
              <a:t>технологии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446" y="1959428"/>
            <a:ext cx="6757420" cy="480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91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Интерактивность и мультимедиа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33" y="2345872"/>
            <a:ext cx="870585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695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Разработка собственных приложений: быстро и просто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4886" y="2514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https://www.appsgeyser.com/create/start/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534886" y="338545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https://www.appmakr.com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34886" y="4256314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http://www.appsbar.com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34886" y="5214257"/>
            <a:ext cx="4397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https://cloud.appspotr.com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56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началом учебного года!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214" y="2336800"/>
            <a:ext cx="4868534" cy="3598863"/>
          </a:xfrm>
        </p:spPr>
      </p:pic>
    </p:spTree>
    <p:extLst>
      <p:ext uri="{BB962C8B-B14F-4D97-AF65-F5344CB8AC3E}">
        <p14:creationId xmlns:p14="http://schemas.microsoft.com/office/powerpoint/2010/main" val="359806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</a:t>
            </a:r>
            <a:r>
              <a:rPr lang="ru-RU" dirty="0" err="1" smtClean="0"/>
              <a:t>вебинара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/>
              <a:t>Мобильное обучение: основные понятия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Возможности мобильных технологий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Таксономия </a:t>
            </a:r>
            <a:r>
              <a:rPr lang="ru-RU" dirty="0" err="1"/>
              <a:t>Блума</a:t>
            </a:r>
            <a:r>
              <a:rPr lang="ru-RU" dirty="0"/>
              <a:t> и мобильные приложения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Этапы современного урока и мобильные технологии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Интерактивность и мультимедиа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Разработка собственных приложений: быстро и </a:t>
            </a:r>
            <a:r>
              <a:rPr lang="ru-RU" dirty="0" smtClean="0"/>
              <a:t>просто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055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05602" y="3617797"/>
            <a:ext cx="7565571" cy="1360714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Мобильное обучение: основные понятия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2336873"/>
            <a:ext cx="6887389" cy="119009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Mobile</a:t>
            </a:r>
            <a:r>
              <a:rPr lang="ru-RU" dirty="0"/>
              <a:t> </a:t>
            </a:r>
            <a:r>
              <a:rPr lang="ru-RU" dirty="0" err="1"/>
              <a:t>Learning</a:t>
            </a:r>
            <a:r>
              <a:rPr lang="ru-RU" dirty="0"/>
              <a:t>, или </a:t>
            </a:r>
            <a:r>
              <a:rPr lang="ru-RU" dirty="0" err="1"/>
              <a:t>mLearning</a:t>
            </a:r>
            <a:r>
              <a:rPr lang="ru-RU" dirty="0"/>
              <a:t> – это новое направление в педагогике и образовании, обучение с помощью мобильных технологий.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74639" y="3757685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Мобильные технологии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5602" y="5758543"/>
            <a:ext cx="7463484" cy="326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1186543" y="5075343"/>
            <a:ext cx="6887389" cy="6635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76869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мобильных технологий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Доступность</a:t>
            </a:r>
          </a:p>
          <a:p>
            <a:r>
              <a:rPr lang="ru-RU" dirty="0" smtClean="0"/>
              <a:t>Экономия средств и времени</a:t>
            </a:r>
          </a:p>
          <a:p>
            <a:r>
              <a:rPr lang="ru-RU" dirty="0" smtClean="0"/>
              <a:t>Постоянное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15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мобильных технологий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358113"/>
              </p:ext>
            </p:extLst>
          </p:nvPr>
        </p:nvGraphicFramePr>
        <p:xfrm>
          <a:off x="533400" y="2336799"/>
          <a:ext cx="8264912" cy="328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64912"/>
              </a:tblGrid>
              <a:tr h="6566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6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6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6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66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149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</a:t>
            </a:r>
            <a:r>
              <a:rPr lang="ru-RU" dirty="0" smtClean="0"/>
              <a:t>для педагога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6598" y="2335015"/>
            <a:ext cx="6918534" cy="38539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● использование в образовательном процессе:</a:t>
            </a:r>
          </a:p>
          <a:p>
            <a:pPr marL="457200" lvl="1" indent="0">
              <a:buNone/>
            </a:pPr>
            <a:r>
              <a:rPr lang="ru-RU" sz="1800" dirty="0"/>
              <a:t>организация работы с классом </a:t>
            </a:r>
          </a:p>
          <a:p>
            <a:pPr marL="457200" lvl="1" indent="0">
              <a:buNone/>
            </a:pPr>
            <a:r>
              <a:rPr lang="ru-RU" sz="1800" dirty="0"/>
              <a:t>тестирование</a:t>
            </a:r>
          </a:p>
          <a:p>
            <a:pPr marL="457200" lvl="1" indent="0">
              <a:buNone/>
            </a:pPr>
            <a:r>
              <a:rPr lang="ru-RU" sz="1800" dirty="0"/>
              <a:t>дистанционное обучение</a:t>
            </a:r>
          </a:p>
          <a:p>
            <a:pPr marL="457200" lvl="1" indent="0">
              <a:buNone/>
            </a:pPr>
            <a:r>
              <a:rPr lang="ru-RU" sz="1800" dirty="0"/>
              <a:t>работа с электронными учебниками</a:t>
            </a:r>
          </a:p>
          <a:p>
            <a:pPr marL="0" indent="0">
              <a:buNone/>
            </a:pPr>
            <a:r>
              <a:rPr lang="ru-RU" sz="2000" dirty="0"/>
              <a:t>● организация хранения документов и работа с ними: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чтение</a:t>
            </a:r>
          </a:p>
          <a:p>
            <a:pPr marL="457200" lvl="1" indent="0">
              <a:buNone/>
            </a:pPr>
            <a:r>
              <a:rPr lang="ru-RU" sz="1800" dirty="0"/>
              <a:t>р</a:t>
            </a:r>
            <a:r>
              <a:rPr lang="ru-RU" sz="1800" dirty="0" smtClean="0"/>
              <a:t>едактирование</a:t>
            </a:r>
          </a:p>
          <a:p>
            <a:pPr marL="457200" lvl="1" indent="0">
              <a:buNone/>
            </a:pPr>
            <a:r>
              <a:rPr lang="ru-RU" sz="1800" dirty="0" smtClean="0"/>
              <a:t>возможность поделиться</a:t>
            </a:r>
          </a:p>
          <a:p>
            <a:pPr marL="457200" lvl="1" indent="0">
              <a:buNone/>
            </a:pPr>
            <a:r>
              <a:rPr lang="ru-RU" sz="1800" dirty="0" smtClean="0"/>
              <a:t>сканирование </a:t>
            </a:r>
            <a:r>
              <a:rPr lang="ru-RU" sz="1800" dirty="0"/>
              <a:t>и распознавание </a:t>
            </a:r>
          </a:p>
        </p:txBody>
      </p:sp>
    </p:spTree>
    <p:extLst>
      <p:ext uri="{BB962C8B-B14F-4D97-AF65-F5344CB8AC3E}">
        <p14:creationId xmlns:p14="http://schemas.microsoft.com/office/powerpoint/2010/main" val="195787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Возможности для педагога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53941" y="2290143"/>
            <a:ext cx="7965951" cy="44340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● взаимодействие с участниками образовательного процесса: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учениками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родителями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администрацией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коллегами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800" dirty="0" smtClean="0"/>
              <a:t>● самообразование, повышение профессионализма учителя: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участие в </a:t>
            </a:r>
            <a:r>
              <a:rPr lang="ru-RU" sz="1600" dirty="0" err="1" smtClean="0"/>
              <a:t>вебинарах</a:t>
            </a:r>
            <a:endParaRPr lang="ru-RU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дистанционное обучение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агрегирование новостей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создание заметок и коллекций ресурсов</a:t>
            </a:r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ru-RU" sz="1600" dirty="0" smtClean="0"/>
              <a:t>сообщества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7945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Таксономия </a:t>
            </a:r>
            <a:r>
              <a:rPr lang="ru-RU" dirty="0" err="1"/>
              <a:t>Блума</a:t>
            </a:r>
            <a:r>
              <a:rPr lang="ru-RU" dirty="0"/>
              <a:t> и мобильные </a:t>
            </a:r>
            <a:r>
              <a:rPr lang="ru-RU" dirty="0" smtClean="0"/>
              <a:t>приложения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93913" y="2057399"/>
            <a:ext cx="7445830" cy="4648201"/>
            <a:chOff x="152401" y="266700"/>
            <a:chExt cx="8834436" cy="63246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7162" y="266700"/>
              <a:ext cx="8829675" cy="6324600"/>
            </a:xfrm>
            <a:prstGeom prst="rect">
              <a:avLst/>
            </a:prstGeom>
          </p:spPr>
        </p:pic>
        <p:sp>
          <p:nvSpPr>
            <p:cNvPr id="6" name="Прямоугольник 5"/>
            <p:cNvSpPr/>
            <p:nvPr/>
          </p:nvSpPr>
          <p:spPr>
            <a:xfrm>
              <a:off x="152401" y="5693229"/>
              <a:ext cx="3537857" cy="89262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3889970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34</TotalTime>
  <Words>197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Берлин</vt:lpstr>
      <vt:lpstr>Мобильное обучение и разработка собственных приложений</vt:lpstr>
      <vt:lpstr>С началом учебного года!</vt:lpstr>
      <vt:lpstr>План вебинара</vt:lpstr>
      <vt:lpstr>Мобильное обучение: основные понятия</vt:lpstr>
      <vt:lpstr>Преимущества мобильных технологий</vt:lpstr>
      <vt:lpstr>Возможности мобильных технологий</vt:lpstr>
      <vt:lpstr>Возможности для педагога</vt:lpstr>
      <vt:lpstr>Возможности для педагога</vt:lpstr>
      <vt:lpstr>Таксономия Блума и мобильные приложения</vt:lpstr>
      <vt:lpstr>Этапы современного урока и мобильные технологии</vt:lpstr>
      <vt:lpstr>Интерактивность и мультимедиа</vt:lpstr>
      <vt:lpstr>Разработка собственных приложений: быстро и просто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Мобильное обучение и разработка собственных приложений</dc:title>
  <dc:creator>admin</dc:creator>
  <cp:lastModifiedBy>admin</cp:lastModifiedBy>
  <cp:revision>5</cp:revision>
  <dcterms:created xsi:type="dcterms:W3CDTF">2017-08-17T10:55:30Z</dcterms:created>
  <dcterms:modified xsi:type="dcterms:W3CDTF">2017-08-17T11:30:16Z</dcterms:modified>
</cp:coreProperties>
</file>